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24"/>
  </p:notesMasterIdLst>
  <p:sldIdLst>
    <p:sldId id="256" r:id="rId2"/>
    <p:sldId id="260" r:id="rId3"/>
    <p:sldId id="257" r:id="rId4"/>
    <p:sldId id="262" r:id="rId5"/>
    <p:sldId id="263" r:id="rId6"/>
    <p:sldId id="264" r:id="rId7"/>
    <p:sldId id="261"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03"/>
    <p:restoredTop sz="94699"/>
  </p:normalViewPr>
  <p:slideViewPr>
    <p:cSldViewPr snapToGrid="0">
      <p:cViewPr>
        <p:scale>
          <a:sx n="100" d="100"/>
          <a:sy n="100" d="100"/>
        </p:scale>
        <p:origin x="360" y="1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59D2C-012F-4B92-90DB-C1DADCD9533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F7C03C6-FDFF-4B9A-A876-414F56BFE850}">
      <dgm:prSet/>
      <dgm:spPr/>
      <dgm:t>
        <a:bodyPr/>
        <a:lstStyle/>
        <a:p>
          <a:pPr>
            <a:lnSpc>
              <a:spcPct val="100000"/>
            </a:lnSpc>
          </a:pPr>
          <a:r>
            <a:rPr lang="en-US"/>
            <a:t>1. What is the </a:t>
          </a:r>
          <a:r>
            <a:rPr lang="en-US" i="1"/>
            <a:t>pwd</a:t>
          </a:r>
          <a:r>
            <a:rPr lang="en-US"/>
            <a:t> command an acronym for? What about the </a:t>
          </a:r>
          <a:r>
            <a:rPr lang="en-US" i="1"/>
            <a:t>cd</a:t>
          </a:r>
          <a:r>
            <a:rPr lang="en-US"/>
            <a:t> command?</a:t>
          </a:r>
        </a:p>
      </dgm:t>
    </dgm:pt>
    <dgm:pt modelId="{F377B227-9BE5-44D8-B92D-9B827F8A82FC}" type="parTrans" cxnId="{25C9689D-9290-4670-A7D4-FFCE88D78465}">
      <dgm:prSet/>
      <dgm:spPr/>
      <dgm:t>
        <a:bodyPr/>
        <a:lstStyle/>
        <a:p>
          <a:endParaRPr lang="en-US"/>
        </a:p>
      </dgm:t>
    </dgm:pt>
    <dgm:pt modelId="{6197DF0F-E733-4DC5-8054-15F2FDF2187B}" type="sibTrans" cxnId="{25C9689D-9290-4670-A7D4-FFCE88D78465}">
      <dgm:prSet/>
      <dgm:spPr/>
      <dgm:t>
        <a:bodyPr/>
        <a:lstStyle/>
        <a:p>
          <a:pPr>
            <a:lnSpc>
              <a:spcPct val="100000"/>
            </a:lnSpc>
          </a:pPr>
          <a:endParaRPr lang="en-US"/>
        </a:p>
      </dgm:t>
    </dgm:pt>
    <dgm:pt modelId="{C567EF5D-14B0-4CA9-8CFD-29E70AF7BC71}">
      <dgm:prSet/>
      <dgm:spPr/>
      <dgm:t>
        <a:bodyPr/>
        <a:lstStyle/>
        <a:p>
          <a:pPr>
            <a:lnSpc>
              <a:spcPct val="100000"/>
            </a:lnSpc>
          </a:pPr>
          <a:r>
            <a:rPr lang="en-US"/>
            <a:t>Answer here:</a:t>
          </a:r>
          <a:br>
            <a:rPr lang="en-US"/>
          </a:br>
          <a:br>
            <a:rPr lang="en-US"/>
          </a:br>
          <a:r>
            <a:rPr lang="en-US" i="1"/>
            <a:t>pwd</a:t>
          </a:r>
          <a:r>
            <a:rPr lang="en-US"/>
            <a:t> stands for present working directory</a:t>
          </a:r>
        </a:p>
      </dgm:t>
    </dgm:pt>
    <dgm:pt modelId="{697036C0-22B2-48F5-9C4F-7ADB8F20385A}" type="parTrans" cxnId="{DAF7EDDD-66D3-4EE8-A929-DB491493DF57}">
      <dgm:prSet/>
      <dgm:spPr/>
      <dgm:t>
        <a:bodyPr/>
        <a:lstStyle/>
        <a:p>
          <a:endParaRPr lang="en-US"/>
        </a:p>
      </dgm:t>
    </dgm:pt>
    <dgm:pt modelId="{67B32E53-DD9A-4F18-A9EE-3A18D9FECB7F}" type="sibTrans" cxnId="{DAF7EDDD-66D3-4EE8-A929-DB491493DF57}">
      <dgm:prSet/>
      <dgm:spPr/>
      <dgm:t>
        <a:bodyPr/>
        <a:lstStyle/>
        <a:p>
          <a:pPr>
            <a:lnSpc>
              <a:spcPct val="100000"/>
            </a:lnSpc>
          </a:pPr>
          <a:endParaRPr lang="en-US"/>
        </a:p>
      </dgm:t>
    </dgm:pt>
    <dgm:pt modelId="{7802AD7A-DE5C-4732-BB52-9C3380E03F52}">
      <dgm:prSet/>
      <dgm:spPr/>
      <dgm:t>
        <a:bodyPr/>
        <a:lstStyle/>
        <a:p>
          <a:pPr>
            <a:lnSpc>
              <a:spcPct val="100000"/>
            </a:lnSpc>
          </a:pPr>
          <a:r>
            <a:rPr lang="en-US" i="1"/>
            <a:t>cd</a:t>
          </a:r>
          <a:r>
            <a:rPr lang="en-US"/>
            <a:t> stands for change directory</a:t>
          </a:r>
        </a:p>
      </dgm:t>
    </dgm:pt>
    <dgm:pt modelId="{8B1C751F-92BE-46F4-B9F3-788D1B3CC510}" type="parTrans" cxnId="{4B1CA1BA-85A7-482B-B831-49DBCBD89F50}">
      <dgm:prSet/>
      <dgm:spPr/>
      <dgm:t>
        <a:bodyPr/>
        <a:lstStyle/>
        <a:p>
          <a:endParaRPr lang="en-US"/>
        </a:p>
      </dgm:t>
    </dgm:pt>
    <dgm:pt modelId="{897BB373-F15C-4170-8419-D23CF27980AC}" type="sibTrans" cxnId="{4B1CA1BA-85A7-482B-B831-49DBCBD89F50}">
      <dgm:prSet/>
      <dgm:spPr/>
      <dgm:t>
        <a:bodyPr/>
        <a:lstStyle/>
        <a:p>
          <a:pPr>
            <a:lnSpc>
              <a:spcPct val="100000"/>
            </a:lnSpc>
          </a:pPr>
          <a:endParaRPr lang="en-US"/>
        </a:p>
      </dgm:t>
    </dgm:pt>
    <dgm:pt modelId="{70D8B2E0-72B7-43AE-A4FB-066C0CA97CB4}">
      <dgm:prSet/>
      <dgm:spPr/>
      <dgm:t>
        <a:bodyPr/>
        <a:lstStyle/>
        <a:p>
          <a:pPr>
            <a:lnSpc>
              <a:spcPct val="100000"/>
            </a:lnSpc>
          </a:pPr>
          <a:r>
            <a:rPr lang="en-US"/>
            <a:t>2. Explain the differences between a relative path and an absolute/full path in Linux.</a:t>
          </a:r>
        </a:p>
      </dgm:t>
    </dgm:pt>
    <dgm:pt modelId="{F5C2F3DC-7DFE-4885-B85A-2A9CA996570A}" type="parTrans" cxnId="{5129943A-40A9-4ED4-9A4A-58E89008AE96}">
      <dgm:prSet/>
      <dgm:spPr/>
      <dgm:t>
        <a:bodyPr/>
        <a:lstStyle/>
        <a:p>
          <a:endParaRPr lang="en-US"/>
        </a:p>
      </dgm:t>
    </dgm:pt>
    <dgm:pt modelId="{5366D634-971E-4BA0-95C0-843116CCDD4B}" type="sibTrans" cxnId="{5129943A-40A9-4ED4-9A4A-58E89008AE96}">
      <dgm:prSet/>
      <dgm:spPr/>
      <dgm:t>
        <a:bodyPr/>
        <a:lstStyle/>
        <a:p>
          <a:pPr>
            <a:lnSpc>
              <a:spcPct val="100000"/>
            </a:lnSpc>
          </a:pPr>
          <a:endParaRPr lang="en-US"/>
        </a:p>
      </dgm:t>
    </dgm:pt>
    <dgm:pt modelId="{8269B070-024B-4B2E-9435-8156E3AAEA39}">
      <dgm:prSet/>
      <dgm:spPr/>
      <dgm:t>
        <a:bodyPr/>
        <a:lstStyle/>
        <a:p>
          <a:pPr>
            <a:lnSpc>
              <a:spcPct val="100000"/>
            </a:lnSpc>
          </a:pPr>
          <a:r>
            <a:rPr lang="en-US"/>
            <a:t>Answer here:</a:t>
          </a:r>
        </a:p>
      </dgm:t>
    </dgm:pt>
    <dgm:pt modelId="{F9DC715D-8CC7-4DDA-ACBE-D65DEAB6C3BB}" type="parTrans" cxnId="{C8720A6C-AC91-40DA-AD68-81DF18A855B7}">
      <dgm:prSet/>
      <dgm:spPr/>
      <dgm:t>
        <a:bodyPr/>
        <a:lstStyle/>
        <a:p>
          <a:endParaRPr lang="en-US"/>
        </a:p>
      </dgm:t>
    </dgm:pt>
    <dgm:pt modelId="{33A3D1C3-28D2-4795-844A-F74138D923D1}" type="sibTrans" cxnId="{C8720A6C-AC91-40DA-AD68-81DF18A855B7}">
      <dgm:prSet/>
      <dgm:spPr/>
      <dgm:t>
        <a:bodyPr/>
        <a:lstStyle/>
        <a:p>
          <a:pPr>
            <a:lnSpc>
              <a:spcPct val="100000"/>
            </a:lnSpc>
          </a:pPr>
          <a:endParaRPr lang="en-US"/>
        </a:p>
      </dgm:t>
    </dgm:pt>
    <dgm:pt modelId="{E5C28D6E-9D53-4095-9E2C-E4C35EEAD84A}">
      <dgm:prSet/>
      <dgm:spPr/>
      <dgm:t>
        <a:bodyPr/>
        <a:lstStyle/>
        <a:p>
          <a:pPr>
            <a:lnSpc>
              <a:spcPct val="100000"/>
            </a:lnSpc>
          </a:pPr>
          <a:r>
            <a:rPr lang="en-US"/>
            <a:t>A relative path is based on the current directory to the file, while an absolute path is from the root directory to the file.</a:t>
          </a:r>
        </a:p>
      </dgm:t>
    </dgm:pt>
    <dgm:pt modelId="{42F5E7BD-1580-473B-A0F3-09A482C94F6D}" type="parTrans" cxnId="{0BB0C402-C43D-4AE4-9216-D094930E2467}">
      <dgm:prSet/>
      <dgm:spPr/>
      <dgm:t>
        <a:bodyPr/>
        <a:lstStyle/>
        <a:p>
          <a:endParaRPr lang="en-US"/>
        </a:p>
      </dgm:t>
    </dgm:pt>
    <dgm:pt modelId="{295A2B5B-DE9F-4EE1-ACD5-98A4F4662B83}" type="sibTrans" cxnId="{0BB0C402-C43D-4AE4-9216-D094930E2467}">
      <dgm:prSet/>
      <dgm:spPr/>
      <dgm:t>
        <a:bodyPr/>
        <a:lstStyle/>
        <a:p>
          <a:endParaRPr lang="en-US"/>
        </a:p>
      </dgm:t>
    </dgm:pt>
    <dgm:pt modelId="{37FDD0C4-0979-4BF1-86E5-05689C3A8484}" type="pres">
      <dgm:prSet presAssocID="{94659D2C-012F-4B92-90DB-C1DADCD95334}" presName="root" presStyleCnt="0">
        <dgm:presLayoutVars>
          <dgm:dir/>
          <dgm:resizeHandles val="exact"/>
        </dgm:presLayoutVars>
      </dgm:prSet>
      <dgm:spPr/>
    </dgm:pt>
    <dgm:pt modelId="{95F465FC-28A4-41B5-A86D-203D85A74246}" type="pres">
      <dgm:prSet presAssocID="{94659D2C-012F-4B92-90DB-C1DADCD95334}" presName="container" presStyleCnt="0">
        <dgm:presLayoutVars>
          <dgm:dir/>
          <dgm:resizeHandles val="exact"/>
        </dgm:presLayoutVars>
      </dgm:prSet>
      <dgm:spPr/>
    </dgm:pt>
    <dgm:pt modelId="{51279C8C-DD1C-4053-83E3-D24A17E7A075}" type="pres">
      <dgm:prSet presAssocID="{DF7C03C6-FDFF-4B9A-A876-414F56BFE850}" presName="compNode" presStyleCnt="0"/>
      <dgm:spPr/>
    </dgm:pt>
    <dgm:pt modelId="{C4113200-9C12-4048-A9D4-8E73FEBEA6D2}" type="pres">
      <dgm:prSet presAssocID="{DF7C03C6-FDFF-4B9A-A876-414F56BFE850}" presName="iconBgRect" presStyleLbl="bgShp" presStyleIdx="0" presStyleCnt="6"/>
      <dgm:spPr/>
    </dgm:pt>
    <dgm:pt modelId="{9FD6BF75-579D-4AED-8B5A-15107349E5D4}" type="pres">
      <dgm:prSet presAssocID="{DF7C03C6-FDFF-4B9A-A876-414F56BFE85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65E3DE70-9125-49E6-B187-DCF74E15443C}" type="pres">
      <dgm:prSet presAssocID="{DF7C03C6-FDFF-4B9A-A876-414F56BFE850}" presName="spaceRect" presStyleCnt="0"/>
      <dgm:spPr/>
    </dgm:pt>
    <dgm:pt modelId="{CAB9CAD2-9E56-431A-8A42-741655E6EF47}" type="pres">
      <dgm:prSet presAssocID="{DF7C03C6-FDFF-4B9A-A876-414F56BFE850}" presName="textRect" presStyleLbl="revTx" presStyleIdx="0" presStyleCnt="6">
        <dgm:presLayoutVars>
          <dgm:chMax val="1"/>
          <dgm:chPref val="1"/>
        </dgm:presLayoutVars>
      </dgm:prSet>
      <dgm:spPr/>
    </dgm:pt>
    <dgm:pt modelId="{6F11D5C3-42D9-478F-861C-4B5EBF6CB80A}" type="pres">
      <dgm:prSet presAssocID="{6197DF0F-E733-4DC5-8054-15F2FDF2187B}" presName="sibTrans" presStyleLbl="sibTrans2D1" presStyleIdx="0" presStyleCnt="0"/>
      <dgm:spPr/>
    </dgm:pt>
    <dgm:pt modelId="{273E94B8-5E21-492D-86B5-EF6E3E2FDCA9}" type="pres">
      <dgm:prSet presAssocID="{C567EF5D-14B0-4CA9-8CFD-29E70AF7BC71}" presName="compNode" presStyleCnt="0"/>
      <dgm:spPr/>
    </dgm:pt>
    <dgm:pt modelId="{97C1C6C9-E144-4DEE-8171-53EB2EB52C99}" type="pres">
      <dgm:prSet presAssocID="{C567EF5D-14B0-4CA9-8CFD-29E70AF7BC71}" presName="iconBgRect" presStyleLbl="bgShp" presStyleIdx="1" presStyleCnt="6"/>
      <dgm:spPr/>
    </dgm:pt>
    <dgm:pt modelId="{78665734-33B9-48D5-B63F-DC33A40D4C3F}" type="pres">
      <dgm:prSet presAssocID="{C567EF5D-14B0-4CA9-8CFD-29E70AF7BC7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44C6DD77-7203-47D2-9E7E-BA77A1E89A5D}" type="pres">
      <dgm:prSet presAssocID="{C567EF5D-14B0-4CA9-8CFD-29E70AF7BC71}" presName="spaceRect" presStyleCnt="0"/>
      <dgm:spPr/>
    </dgm:pt>
    <dgm:pt modelId="{350CD069-532C-4F7B-AE59-40CD613B4EED}" type="pres">
      <dgm:prSet presAssocID="{C567EF5D-14B0-4CA9-8CFD-29E70AF7BC71}" presName="textRect" presStyleLbl="revTx" presStyleIdx="1" presStyleCnt="6">
        <dgm:presLayoutVars>
          <dgm:chMax val="1"/>
          <dgm:chPref val="1"/>
        </dgm:presLayoutVars>
      </dgm:prSet>
      <dgm:spPr/>
    </dgm:pt>
    <dgm:pt modelId="{66A69B60-3BCD-428E-9BA5-3C3FB175F5DD}" type="pres">
      <dgm:prSet presAssocID="{67B32E53-DD9A-4F18-A9EE-3A18D9FECB7F}" presName="sibTrans" presStyleLbl="sibTrans2D1" presStyleIdx="0" presStyleCnt="0"/>
      <dgm:spPr/>
    </dgm:pt>
    <dgm:pt modelId="{FF6F8B73-3253-4C4B-9803-934647A8A8CB}" type="pres">
      <dgm:prSet presAssocID="{7802AD7A-DE5C-4732-BB52-9C3380E03F52}" presName="compNode" presStyleCnt="0"/>
      <dgm:spPr/>
    </dgm:pt>
    <dgm:pt modelId="{C0BE00E6-5FF3-40F5-B676-7E1E9BABA00E}" type="pres">
      <dgm:prSet presAssocID="{7802AD7A-DE5C-4732-BB52-9C3380E03F52}" presName="iconBgRect" presStyleLbl="bgShp" presStyleIdx="2" presStyleCnt="6"/>
      <dgm:spPr/>
    </dgm:pt>
    <dgm:pt modelId="{AB5B05A5-685F-4456-8C5F-36631A2867E0}" type="pres">
      <dgm:prSet presAssocID="{7802AD7A-DE5C-4732-BB52-9C3380E03F5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43906CF6-999E-4984-8DF7-FC5D3F9BB429}" type="pres">
      <dgm:prSet presAssocID="{7802AD7A-DE5C-4732-BB52-9C3380E03F52}" presName="spaceRect" presStyleCnt="0"/>
      <dgm:spPr/>
    </dgm:pt>
    <dgm:pt modelId="{58BC38B1-6181-42D5-995E-26A5398D917C}" type="pres">
      <dgm:prSet presAssocID="{7802AD7A-DE5C-4732-BB52-9C3380E03F52}" presName="textRect" presStyleLbl="revTx" presStyleIdx="2" presStyleCnt="6">
        <dgm:presLayoutVars>
          <dgm:chMax val="1"/>
          <dgm:chPref val="1"/>
        </dgm:presLayoutVars>
      </dgm:prSet>
      <dgm:spPr/>
    </dgm:pt>
    <dgm:pt modelId="{72FA85CF-9729-48CB-9980-F94C78014FA3}" type="pres">
      <dgm:prSet presAssocID="{897BB373-F15C-4170-8419-D23CF27980AC}" presName="sibTrans" presStyleLbl="sibTrans2D1" presStyleIdx="0" presStyleCnt="0"/>
      <dgm:spPr/>
    </dgm:pt>
    <dgm:pt modelId="{17EC24B1-CF56-43B3-A46B-F2062AA8CF3C}" type="pres">
      <dgm:prSet presAssocID="{70D8B2E0-72B7-43AE-A4FB-066C0CA97CB4}" presName="compNode" presStyleCnt="0"/>
      <dgm:spPr/>
    </dgm:pt>
    <dgm:pt modelId="{F0794DBB-9939-4F0D-82D6-B78B82586B98}" type="pres">
      <dgm:prSet presAssocID="{70D8B2E0-72B7-43AE-A4FB-066C0CA97CB4}" presName="iconBgRect" presStyleLbl="bgShp" presStyleIdx="3" presStyleCnt="6"/>
      <dgm:spPr/>
    </dgm:pt>
    <dgm:pt modelId="{7A9D2B43-3F75-45C9-81E0-495EBD52B3CE}" type="pres">
      <dgm:prSet presAssocID="{70D8B2E0-72B7-43AE-A4FB-066C0CA97CB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cessor"/>
        </a:ext>
      </dgm:extLst>
    </dgm:pt>
    <dgm:pt modelId="{719C89ED-409C-41AE-AA7C-30162BA72975}" type="pres">
      <dgm:prSet presAssocID="{70D8B2E0-72B7-43AE-A4FB-066C0CA97CB4}" presName="spaceRect" presStyleCnt="0"/>
      <dgm:spPr/>
    </dgm:pt>
    <dgm:pt modelId="{C1311153-6CAF-466D-8AA5-FA9DF6ED4FAA}" type="pres">
      <dgm:prSet presAssocID="{70D8B2E0-72B7-43AE-A4FB-066C0CA97CB4}" presName="textRect" presStyleLbl="revTx" presStyleIdx="3" presStyleCnt="6">
        <dgm:presLayoutVars>
          <dgm:chMax val="1"/>
          <dgm:chPref val="1"/>
        </dgm:presLayoutVars>
      </dgm:prSet>
      <dgm:spPr/>
    </dgm:pt>
    <dgm:pt modelId="{0BE7E5B4-AE8E-447C-A1E4-84603691D247}" type="pres">
      <dgm:prSet presAssocID="{5366D634-971E-4BA0-95C0-843116CCDD4B}" presName="sibTrans" presStyleLbl="sibTrans2D1" presStyleIdx="0" presStyleCnt="0"/>
      <dgm:spPr/>
    </dgm:pt>
    <dgm:pt modelId="{37E94BB2-21D3-495D-B515-1878E0BE7336}" type="pres">
      <dgm:prSet presAssocID="{8269B070-024B-4B2E-9435-8156E3AAEA39}" presName="compNode" presStyleCnt="0"/>
      <dgm:spPr/>
    </dgm:pt>
    <dgm:pt modelId="{DEC0C44B-0655-4F5A-8EDA-7020355D3847}" type="pres">
      <dgm:prSet presAssocID="{8269B070-024B-4B2E-9435-8156E3AAEA39}" presName="iconBgRect" presStyleLbl="bgShp" presStyleIdx="4" presStyleCnt="6"/>
      <dgm:spPr/>
    </dgm:pt>
    <dgm:pt modelId="{FE6B7ED0-8E38-4F67-A473-523DAE908EDB}" type="pres">
      <dgm:prSet presAssocID="{8269B070-024B-4B2E-9435-8156E3AAEA3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s"/>
        </a:ext>
      </dgm:extLst>
    </dgm:pt>
    <dgm:pt modelId="{4E1C3324-7A70-410B-8E2F-4982F673FC83}" type="pres">
      <dgm:prSet presAssocID="{8269B070-024B-4B2E-9435-8156E3AAEA39}" presName="spaceRect" presStyleCnt="0"/>
      <dgm:spPr/>
    </dgm:pt>
    <dgm:pt modelId="{7C5DB852-3B1B-421A-8571-23A99F28FF4E}" type="pres">
      <dgm:prSet presAssocID="{8269B070-024B-4B2E-9435-8156E3AAEA39}" presName="textRect" presStyleLbl="revTx" presStyleIdx="4" presStyleCnt="6">
        <dgm:presLayoutVars>
          <dgm:chMax val="1"/>
          <dgm:chPref val="1"/>
        </dgm:presLayoutVars>
      </dgm:prSet>
      <dgm:spPr/>
    </dgm:pt>
    <dgm:pt modelId="{B41D1655-9843-4172-B7A4-5DB56E719687}" type="pres">
      <dgm:prSet presAssocID="{33A3D1C3-28D2-4795-844A-F74138D923D1}" presName="sibTrans" presStyleLbl="sibTrans2D1" presStyleIdx="0" presStyleCnt="0"/>
      <dgm:spPr/>
    </dgm:pt>
    <dgm:pt modelId="{61AC523E-EE67-4949-81EE-436D4BF99F1F}" type="pres">
      <dgm:prSet presAssocID="{E5C28D6E-9D53-4095-9E2C-E4C35EEAD84A}" presName="compNode" presStyleCnt="0"/>
      <dgm:spPr/>
    </dgm:pt>
    <dgm:pt modelId="{EB4F7C0C-EF9E-4C7B-8D6C-D485D5356D89}" type="pres">
      <dgm:prSet presAssocID="{E5C28D6E-9D53-4095-9E2C-E4C35EEAD84A}" presName="iconBgRect" presStyleLbl="bgShp" presStyleIdx="5" presStyleCnt="6"/>
      <dgm:spPr/>
    </dgm:pt>
    <dgm:pt modelId="{54C08E34-F9FA-47CB-A58F-2CBE61C4B16B}" type="pres">
      <dgm:prSet presAssocID="{E5C28D6E-9D53-4095-9E2C-E4C35EEAD84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lowchart"/>
        </a:ext>
      </dgm:extLst>
    </dgm:pt>
    <dgm:pt modelId="{3C64BBA3-ECCB-4512-812B-3AB894914C0B}" type="pres">
      <dgm:prSet presAssocID="{E5C28D6E-9D53-4095-9E2C-E4C35EEAD84A}" presName="spaceRect" presStyleCnt="0"/>
      <dgm:spPr/>
    </dgm:pt>
    <dgm:pt modelId="{4387A1D1-B137-4EE0-A418-1C28D844CFEA}" type="pres">
      <dgm:prSet presAssocID="{E5C28D6E-9D53-4095-9E2C-E4C35EEAD84A}" presName="textRect" presStyleLbl="revTx" presStyleIdx="5" presStyleCnt="6">
        <dgm:presLayoutVars>
          <dgm:chMax val="1"/>
          <dgm:chPref val="1"/>
        </dgm:presLayoutVars>
      </dgm:prSet>
      <dgm:spPr/>
    </dgm:pt>
  </dgm:ptLst>
  <dgm:cxnLst>
    <dgm:cxn modelId="{0BB0C402-C43D-4AE4-9216-D094930E2467}" srcId="{94659D2C-012F-4B92-90DB-C1DADCD95334}" destId="{E5C28D6E-9D53-4095-9E2C-E4C35EEAD84A}" srcOrd="5" destOrd="0" parTransId="{42F5E7BD-1580-473B-A0F3-09A482C94F6D}" sibTransId="{295A2B5B-DE9F-4EE1-ACD5-98A4F4662B83}"/>
    <dgm:cxn modelId="{1315C106-1275-4000-B1AA-9AACBA546C19}" type="presOf" srcId="{C567EF5D-14B0-4CA9-8CFD-29E70AF7BC71}" destId="{350CD069-532C-4F7B-AE59-40CD613B4EED}" srcOrd="0" destOrd="0" presId="urn:microsoft.com/office/officeart/2018/2/layout/IconCircleList"/>
    <dgm:cxn modelId="{341F050D-8033-4C87-8FA6-51AD788C4BAD}" type="presOf" srcId="{33A3D1C3-28D2-4795-844A-F74138D923D1}" destId="{B41D1655-9843-4172-B7A4-5DB56E719687}" srcOrd="0" destOrd="0" presId="urn:microsoft.com/office/officeart/2018/2/layout/IconCircleList"/>
    <dgm:cxn modelId="{7EFEEB33-A8CA-4AAB-B2E8-EB0DBC9C9442}" type="presOf" srcId="{E5C28D6E-9D53-4095-9E2C-E4C35EEAD84A}" destId="{4387A1D1-B137-4EE0-A418-1C28D844CFEA}" srcOrd="0" destOrd="0" presId="urn:microsoft.com/office/officeart/2018/2/layout/IconCircleList"/>
    <dgm:cxn modelId="{30557238-372C-45F3-8B29-4EA7AF10FCF1}" type="presOf" srcId="{8269B070-024B-4B2E-9435-8156E3AAEA39}" destId="{7C5DB852-3B1B-421A-8571-23A99F28FF4E}" srcOrd="0" destOrd="0" presId="urn:microsoft.com/office/officeart/2018/2/layout/IconCircleList"/>
    <dgm:cxn modelId="{5129943A-40A9-4ED4-9A4A-58E89008AE96}" srcId="{94659D2C-012F-4B92-90DB-C1DADCD95334}" destId="{70D8B2E0-72B7-43AE-A4FB-066C0CA97CB4}" srcOrd="3" destOrd="0" parTransId="{F5C2F3DC-7DFE-4885-B85A-2A9CA996570A}" sibTransId="{5366D634-971E-4BA0-95C0-843116CCDD4B}"/>
    <dgm:cxn modelId="{18C48C5D-E9A0-4535-96D4-96AC8E512A19}" type="presOf" srcId="{67B32E53-DD9A-4F18-A9EE-3A18D9FECB7F}" destId="{66A69B60-3BCD-428E-9BA5-3C3FB175F5DD}" srcOrd="0" destOrd="0" presId="urn:microsoft.com/office/officeart/2018/2/layout/IconCircleList"/>
    <dgm:cxn modelId="{C8720A6C-AC91-40DA-AD68-81DF18A855B7}" srcId="{94659D2C-012F-4B92-90DB-C1DADCD95334}" destId="{8269B070-024B-4B2E-9435-8156E3AAEA39}" srcOrd="4" destOrd="0" parTransId="{F9DC715D-8CC7-4DDA-ACBE-D65DEAB6C3BB}" sibTransId="{33A3D1C3-28D2-4795-844A-F74138D923D1}"/>
    <dgm:cxn modelId="{F0E98287-F377-4BBD-BE96-F84B98CF9BAA}" type="presOf" srcId="{7802AD7A-DE5C-4732-BB52-9C3380E03F52}" destId="{58BC38B1-6181-42D5-995E-26A5398D917C}" srcOrd="0" destOrd="0" presId="urn:microsoft.com/office/officeart/2018/2/layout/IconCircleList"/>
    <dgm:cxn modelId="{4E9A418E-CB6C-4A84-95FE-F4EEE66E1D4C}" type="presOf" srcId="{897BB373-F15C-4170-8419-D23CF27980AC}" destId="{72FA85CF-9729-48CB-9980-F94C78014FA3}" srcOrd="0" destOrd="0" presId="urn:microsoft.com/office/officeart/2018/2/layout/IconCircleList"/>
    <dgm:cxn modelId="{25C9689D-9290-4670-A7D4-FFCE88D78465}" srcId="{94659D2C-012F-4B92-90DB-C1DADCD95334}" destId="{DF7C03C6-FDFF-4B9A-A876-414F56BFE850}" srcOrd="0" destOrd="0" parTransId="{F377B227-9BE5-44D8-B92D-9B827F8A82FC}" sibTransId="{6197DF0F-E733-4DC5-8054-15F2FDF2187B}"/>
    <dgm:cxn modelId="{7B88D3B5-9F3E-42C8-BC11-94E80C26CD00}" type="presOf" srcId="{94659D2C-012F-4B92-90DB-C1DADCD95334}" destId="{37FDD0C4-0979-4BF1-86E5-05689C3A8484}" srcOrd="0" destOrd="0" presId="urn:microsoft.com/office/officeart/2018/2/layout/IconCircleList"/>
    <dgm:cxn modelId="{E540E4B9-8EE8-43E6-937C-9C53914EDDFD}" type="presOf" srcId="{70D8B2E0-72B7-43AE-A4FB-066C0CA97CB4}" destId="{C1311153-6CAF-466D-8AA5-FA9DF6ED4FAA}" srcOrd="0" destOrd="0" presId="urn:microsoft.com/office/officeart/2018/2/layout/IconCircleList"/>
    <dgm:cxn modelId="{4B1CA1BA-85A7-482B-B831-49DBCBD89F50}" srcId="{94659D2C-012F-4B92-90DB-C1DADCD95334}" destId="{7802AD7A-DE5C-4732-BB52-9C3380E03F52}" srcOrd="2" destOrd="0" parTransId="{8B1C751F-92BE-46F4-B9F3-788D1B3CC510}" sibTransId="{897BB373-F15C-4170-8419-D23CF27980AC}"/>
    <dgm:cxn modelId="{38E2AFD0-A4FC-4B76-AAF9-81C01721C751}" type="presOf" srcId="{DF7C03C6-FDFF-4B9A-A876-414F56BFE850}" destId="{CAB9CAD2-9E56-431A-8A42-741655E6EF47}" srcOrd="0" destOrd="0" presId="urn:microsoft.com/office/officeart/2018/2/layout/IconCircleList"/>
    <dgm:cxn modelId="{6659F1D7-84C9-4297-BEEB-40BBEFCC5140}" type="presOf" srcId="{6197DF0F-E733-4DC5-8054-15F2FDF2187B}" destId="{6F11D5C3-42D9-478F-861C-4B5EBF6CB80A}" srcOrd="0" destOrd="0" presId="urn:microsoft.com/office/officeart/2018/2/layout/IconCircleList"/>
    <dgm:cxn modelId="{DAF7EDDD-66D3-4EE8-A929-DB491493DF57}" srcId="{94659D2C-012F-4B92-90DB-C1DADCD95334}" destId="{C567EF5D-14B0-4CA9-8CFD-29E70AF7BC71}" srcOrd="1" destOrd="0" parTransId="{697036C0-22B2-48F5-9C4F-7ADB8F20385A}" sibTransId="{67B32E53-DD9A-4F18-A9EE-3A18D9FECB7F}"/>
    <dgm:cxn modelId="{329995FB-C52C-4AFE-8FE3-F5D91C66A587}" type="presOf" srcId="{5366D634-971E-4BA0-95C0-843116CCDD4B}" destId="{0BE7E5B4-AE8E-447C-A1E4-84603691D247}" srcOrd="0" destOrd="0" presId="urn:microsoft.com/office/officeart/2018/2/layout/IconCircleList"/>
    <dgm:cxn modelId="{1058F614-6CBD-4F91-9745-5ED423885AF9}" type="presParOf" srcId="{37FDD0C4-0979-4BF1-86E5-05689C3A8484}" destId="{95F465FC-28A4-41B5-A86D-203D85A74246}" srcOrd="0" destOrd="0" presId="urn:microsoft.com/office/officeart/2018/2/layout/IconCircleList"/>
    <dgm:cxn modelId="{9ED5FFC0-70BA-4819-8D6D-DDA4BE05F78C}" type="presParOf" srcId="{95F465FC-28A4-41B5-A86D-203D85A74246}" destId="{51279C8C-DD1C-4053-83E3-D24A17E7A075}" srcOrd="0" destOrd="0" presId="urn:microsoft.com/office/officeart/2018/2/layout/IconCircleList"/>
    <dgm:cxn modelId="{94AEC5E4-6FA1-4FBF-8113-46F66B86365E}" type="presParOf" srcId="{51279C8C-DD1C-4053-83E3-D24A17E7A075}" destId="{C4113200-9C12-4048-A9D4-8E73FEBEA6D2}" srcOrd="0" destOrd="0" presId="urn:microsoft.com/office/officeart/2018/2/layout/IconCircleList"/>
    <dgm:cxn modelId="{938B170C-A8D2-473A-8C9D-1C6AC75FEC92}" type="presParOf" srcId="{51279C8C-DD1C-4053-83E3-D24A17E7A075}" destId="{9FD6BF75-579D-4AED-8B5A-15107349E5D4}" srcOrd="1" destOrd="0" presId="urn:microsoft.com/office/officeart/2018/2/layout/IconCircleList"/>
    <dgm:cxn modelId="{7E56B2AB-CDC0-40E9-B06F-82E7F4E3B9F8}" type="presParOf" srcId="{51279C8C-DD1C-4053-83E3-D24A17E7A075}" destId="{65E3DE70-9125-49E6-B187-DCF74E15443C}" srcOrd="2" destOrd="0" presId="urn:microsoft.com/office/officeart/2018/2/layout/IconCircleList"/>
    <dgm:cxn modelId="{B64D982B-6351-4FAF-B86A-18825E3812D0}" type="presParOf" srcId="{51279C8C-DD1C-4053-83E3-D24A17E7A075}" destId="{CAB9CAD2-9E56-431A-8A42-741655E6EF47}" srcOrd="3" destOrd="0" presId="urn:microsoft.com/office/officeart/2018/2/layout/IconCircleList"/>
    <dgm:cxn modelId="{263EFE63-87DC-4903-BB17-E102C0434505}" type="presParOf" srcId="{95F465FC-28A4-41B5-A86D-203D85A74246}" destId="{6F11D5C3-42D9-478F-861C-4B5EBF6CB80A}" srcOrd="1" destOrd="0" presId="urn:microsoft.com/office/officeart/2018/2/layout/IconCircleList"/>
    <dgm:cxn modelId="{0B960027-197E-4AB4-8348-19D392A8C72C}" type="presParOf" srcId="{95F465FC-28A4-41B5-A86D-203D85A74246}" destId="{273E94B8-5E21-492D-86B5-EF6E3E2FDCA9}" srcOrd="2" destOrd="0" presId="urn:microsoft.com/office/officeart/2018/2/layout/IconCircleList"/>
    <dgm:cxn modelId="{86B7F19D-F5A4-414D-AB95-343F368A0E95}" type="presParOf" srcId="{273E94B8-5E21-492D-86B5-EF6E3E2FDCA9}" destId="{97C1C6C9-E144-4DEE-8171-53EB2EB52C99}" srcOrd="0" destOrd="0" presId="urn:microsoft.com/office/officeart/2018/2/layout/IconCircleList"/>
    <dgm:cxn modelId="{F000383D-CC91-43AD-961F-ACB7C64814B5}" type="presParOf" srcId="{273E94B8-5E21-492D-86B5-EF6E3E2FDCA9}" destId="{78665734-33B9-48D5-B63F-DC33A40D4C3F}" srcOrd="1" destOrd="0" presId="urn:microsoft.com/office/officeart/2018/2/layout/IconCircleList"/>
    <dgm:cxn modelId="{E4F5F9FE-9355-434C-9337-3297E6A1B87A}" type="presParOf" srcId="{273E94B8-5E21-492D-86B5-EF6E3E2FDCA9}" destId="{44C6DD77-7203-47D2-9E7E-BA77A1E89A5D}" srcOrd="2" destOrd="0" presId="urn:microsoft.com/office/officeart/2018/2/layout/IconCircleList"/>
    <dgm:cxn modelId="{D778BC0B-11E6-42CE-8A19-33F8C3EE5C2C}" type="presParOf" srcId="{273E94B8-5E21-492D-86B5-EF6E3E2FDCA9}" destId="{350CD069-532C-4F7B-AE59-40CD613B4EED}" srcOrd="3" destOrd="0" presId="urn:microsoft.com/office/officeart/2018/2/layout/IconCircleList"/>
    <dgm:cxn modelId="{8ED35A61-B131-4317-A7FA-6337505B69CB}" type="presParOf" srcId="{95F465FC-28A4-41B5-A86D-203D85A74246}" destId="{66A69B60-3BCD-428E-9BA5-3C3FB175F5DD}" srcOrd="3" destOrd="0" presId="urn:microsoft.com/office/officeart/2018/2/layout/IconCircleList"/>
    <dgm:cxn modelId="{F6F5660F-2150-4214-BAE1-48126C94E57F}" type="presParOf" srcId="{95F465FC-28A4-41B5-A86D-203D85A74246}" destId="{FF6F8B73-3253-4C4B-9803-934647A8A8CB}" srcOrd="4" destOrd="0" presId="urn:microsoft.com/office/officeart/2018/2/layout/IconCircleList"/>
    <dgm:cxn modelId="{B8883335-2DC3-49C2-B12C-3C233FA13D64}" type="presParOf" srcId="{FF6F8B73-3253-4C4B-9803-934647A8A8CB}" destId="{C0BE00E6-5FF3-40F5-B676-7E1E9BABA00E}" srcOrd="0" destOrd="0" presId="urn:microsoft.com/office/officeart/2018/2/layout/IconCircleList"/>
    <dgm:cxn modelId="{11E72BB6-FCB7-4058-87EA-03DEE11425DD}" type="presParOf" srcId="{FF6F8B73-3253-4C4B-9803-934647A8A8CB}" destId="{AB5B05A5-685F-4456-8C5F-36631A2867E0}" srcOrd="1" destOrd="0" presId="urn:microsoft.com/office/officeart/2018/2/layout/IconCircleList"/>
    <dgm:cxn modelId="{20825101-B680-46DE-A263-099AC8BB2376}" type="presParOf" srcId="{FF6F8B73-3253-4C4B-9803-934647A8A8CB}" destId="{43906CF6-999E-4984-8DF7-FC5D3F9BB429}" srcOrd="2" destOrd="0" presId="urn:microsoft.com/office/officeart/2018/2/layout/IconCircleList"/>
    <dgm:cxn modelId="{2B6EBBB8-7556-469E-BC02-81559A145610}" type="presParOf" srcId="{FF6F8B73-3253-4C4B-9803-934647A8A8CB}" destId="{58BC38B1-6181-42D5-995E-26A5398D917C}" srcOrd="3" destOrd="0" presId="urn:microsoft.com/office/officeart/2018/2/layout/IconCircleList"/>
    <dgm:cxn modelId="{96F115B3-157C-4675-8CDA-69F0BF34DD6A}" type="presParOf" srcId="{95F465FC-28A4-41B5-A86D-203D85A74246}" destId="{72FA85CF-9729-48CB-9980-F94C78014FA3}" srcOrd="5" destOrd="0" presId="urn:microsoft.com/office/officeart/2018/2/layout/IconCircleList"/>
    <dgm:cxn modelId="{D90E149E-E064-46F6-8522-04BEF5E32511}" type="presParOf" srcId="{95F465FC-28A4-41B5-A86D-203D85A74246}" destId="{17EC24B1-CF56-43B3-A46B-F2062AA8CF3C}" srcOrd="6" destOrd="0" presId="urn:microsoft.com/office/officeart/2018/2/layout/IconCircleList"/>
    <dgm:cxn modelId="{EE102B36-A479-45C5-BB9F-82EE188EDB71}" type="presParOf" srcId="{17EC24B1-CF56-43B3-A46B-F2062AA8CF3C}" destId="{F0794DBB-9939-4F0D-82D6-B78B82586B98}" srcOrd="0" destOrd="0" presId="urn:microsoft.com/office/officeart/2018/2/layout/IconCircleList"/>
    <dgm:cxn modelId="{29221DFC-05F0-47C4-9FC8-A656466E5ADE}" type="presParOf" srcId="{17EC24B1-CF56-43B3-A46B-F2062AA8CF3C}" destId="{7A9D2B43-3F75-45C9-81E0-495EBD52B3CE}" srcOrd="1" destOrd="0" presId="urn:microsoft.com/office/officeart/2018/2/layout/IconCircleList"/>
    <dgm:cxn modelId="{24E1FD06-9E8A-4872-B645-875F43D694CB}" type="presParOf" srcId="{17EC24B1-CF56-43B3-A46B-F2062AA8CF3C}" destId="{719C89ED-409C-41AE-AA7C-30162BA72975}" srcOrd="2" destOrd="0" presId="urn:microsoft.com/office/officeart/2018/2/layout/IconCircleList"/>
    <dgm:cxn modelId="{00544566-70CB-47C2-99FF-3E4DDA960858}" type="presParOf" srcId="{17EC24B1-CF56-43B3-A46B-F2062AA8CF3C}" destId="{C1311153-6CAF-466D-8AA5-FA9DF6ED4FAA}" srcOrd="3" destOrd="0" presId="urn:microsoft.com/office/officeart/2018/2/layout/IconCircleList"/>
    <dgm:cxn modelId="{DB1228C8-A429-4B36-9409-81A27561887B}" type="presParOf" srcId="{95F465FC-28A4-41B5-A86D-203D85A74246}" destId="{0BE7E5B4-AE8E-447C-A1E4-84603691D247}" srcOrd="7" destOrd="0" presId="urn:microsoft.com/office/officeart/2018/2/layout/IconCircleList"/>
    <dgm:cxn modelId="{0B89BEFF-0AB0-4FD8-8C38-42138B28FC8B}" type="presParOf" srcId="{95F465FC-28A4-41B5-A86D-203D85A74246}" destId="{37E94BB2-21D3-495D-B515-1878E0BE7336}" srcOrd="8" destOrd="0" presId="urn:microsoft.com/office/officeart/2018/2/layout/IconCircleList"/>
    <dgm:cxn modelId="{8979DDBC-8E17-4F32-944B-4D7F172EB0C2}" type="presParOf" srcId="{37E94BB2-21D3-495D-B515-1878E0BE7336}" destId="{DEC0C44B-0655-4F5A-8EDA-7020355D3847}" srcOrd="0" destOrd="0" presId="urn:microsoft.com/office/officeart/2018/2/layout/IconCircleList"/>
    <dgm:cxn modelId="{4307D2F3-7CF2-4E37-97F2-70AEB431FB8D}" type="presParOf" srcId="{37E94BB2-21D3-495D-B515-1878E0BE7336}" destId="{FE6B7ED0-8E38-4F67-A473-523DAE908EDB}" srcOrd="1" destOrd="0" presId="urn:microsoft.com/office/officeart/2018/2/layout/IconCircleList"/>
    <dgm:cxn modelId="{7D97C4FB-0625-443C-B5F5-C7A2FF243DDE}" type="presParOf" srcId="{37E94BB2-21D3-495D-B515-1878E0BE7336}" destId="{4E1C3324-7A70-410B-8E2F-4982F673FC83}" srcOrd="2" destOrd="0" presId="urn:microsoft.com/office/officeart/2018/2/layout/IconCircleList"/>
    <dgm:cxn modelId="{668CD7FF-75ED-48B1-8A76-13A8AE72961D}" type="presParOf" srcId="{37E94BB2-21D3-495D-B515-1878E0BE7336}" destId="{7C5DB852-3B1B-421A-8571-23A99F28FF4E}" srcOrd="3" destOrd="0" presId="urn:microsoft.com/office/officeart/2018/2/layout/IconCircleList"/>
    <dgm:cxn modelId="{D16222AD-56C1-4891-B670-EB2716CC0039}" type="presParOf" srcId="{95F465FC-28A4-41B5-A86D-203D85A74246}" destId="{B41D1655-9843-4172-B7A4-5DB56E719687}" srcOrd="9" destOrd="0" presId="urn:microsoft.com/office/officeart/2018/2/layout/IconCircleList"/>
    <dgm:cxn modelId="{C8D0506E-D9E1-46C3-B809-F69D211D6323}" type="presParOf" srcId="{95F465FC-28A4-41B5-A86D-203D85A74246}" destId="{61AC523E-EE67-4949-81EE-436D4BF99F1F}" srcOrd="10" destOrd="0" presId="urn:microsoft.com/office/officeart/2018/2/layout/IconCircleList"/>
    <dgm:cxn modelId="{563B20EF-FF59-45D3-A699-31B8CCE5358D}" type="presParOf" srcId="{61AC523E-EE67-4949-81EE-436D4BF99F1F}" destId="{EB4F7C0C-EF9E-4C7B-8D6C-D485D5356D89}" srcOrd="0" destOrd="0" presId="urn:microsoft.com/office/officeart/2018/2/layout/IconCircleList"/>
    <dgm:cxn modelId="{91BA1907-2AA4-4C9F-BE36-07FE139995DF}" type="presParOf" srcId="{61AC523E-EE67-4949-81EE-436D4BF99F1F}" destId="{54C08E34-F9FA-47CB-A58F-2CBE61C4B16B}" srcOrd="1" destOrd="0" presId="urn:microsoft.com/office/officeart/2018/2/layout/IconCircleList"/>
    <dgm:cxn modelId="{1F078A08-A35D-4A49-BECA-3899DF7EDAED}" type="presParOf" srcId="{61AC523E-EE67-4949-81EE-436D4BF99F1F}" destId="{3C64BBA3-ECCB-4512-812B-3AB894914C0B}" srcOrd="2" destOrd="0" presId="urn:microsoft.com/office/officeart/2018/2/layout/IconCircleList"/>
    <dgm:cxn modelId="{AA429C12-B88F-4804-8BCC-5CCDA0598D56}" type="presParOf" srcId="{61AC523E-EE67-4949-81EE-436D4BF99F1F}" destId="{4387A1D1-B137-4EE0-A418-1C28D844CFE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962F7B-9CEE-4A0D-BF59-7427ABCAB8A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50A20A4-1217-4973-83E3-468816B22939}">
      <dgm:prSet/>
      <dgm:spPr/>
      <dgm:t>
        <a:bodyPr/>
        <a:lstStyle/>
        <a:p>
          <a:r>
            <a:rPr lang="en-US"/>
            <a:t>1. What are the file permissions of the script?</a:t>
          </a:r>
        </a:p>
      </dgm:t>
    </dgm:pt>
    <dgm:pt modelId="{6C65AC1A-FC6E-4B52-BCBF-4949868A17BC}" type="parTrans" cxnId="{261FB234-5BE1-4582-9F6C-7F72297A9844}">
      <dgm:prSet/>
      <dgm:spPr/>
      <dgm:t>
        <a:bodyPr/>
        <a:lstStyle/>
        <a:p>
          <a:endParaRPr lang="en-US"/>
        </a:p>
      </dgm:t>
    </dgm:pt>
    <dgm:pt modelId="{89F13A57-3316-4E88-AB0D-7A61F35A2B29}" type="sibTrans" cxnId="{261FB234-5BE1-4582-9F6C-7F72297A9844}">
      <dgm:prSet/>
      <dgm:spPr/>
      <dgm:t>
        <a:bodyPr/>
        <a:lstStyle/>
        <a:p>
          <a:endParaRPr lang="en-US"/>
        </a:p>
      </dgm:t>
    </dgm:pt>
    <dgm:pt modelId="{2EE0D968-0A2B-4094-9FB0-611A92E4364D}">
      <dgm:prSet/>
      <dgm:spPr/>
      <dgm:t>
        <a:bodyPr/>
        <a:lstStyle/>
        <a:p>
          <a:r>
            <a:rPr lang="en-US"/>
            <a:t>Answer here: 664</a:t>
          </a:r>
        </a:p>
      </dgm:t>
    </dgm:pt>
    <dgm:pt modelId="{90941622-E1B1-4C21-AB1D-A8A380A903E6}" type="parTrans" cxnId="{08A7B526-F3D5-4023-8D47-7FA9173C9E94}">
      <dgm:prSet/>
      <dgm:spPr/>
      <dgm:t>
        <a:bodyPr/>
        <a:lstStyle/>
        <a:p>
          <a:endParaRPr lang="en-US"/>
        </a:p>
      </dgm:t>
    </dgm:pt>
    <dgm:pt modelId="{08BB48FE-D68D-411F-BA1A-1713DA8D046B}" type="sibTrans" cxnId="{08A7B526-F3D5-4023-8D47-7FA9173C9E94}">
      <dgm:prSet/>
      <dgm:spPr/>
      <dgm:t>
        <a:bodyPr/>
        <a:lstStyle/>
        <a:p>
          <a:endParaRPr lang="en-US"/>
        </a:p>
      </dgm:t>
    </dgm:pt>
    <dgm:pt modelId="{FE163A81-8178-4360-BF1B-C03E019E4AC6}">
      <dgm:prSet/>
      <dgm:spPr/>
      <dgm:t>
        <a:bodyPr/>
        <a:lstStyle/>
        <a:p>
          <a:r>
            <a:rPr lang="en-US"/>
            <a:t>2. What’s the name of the user-defined variable in the script?</a:t>
          </a:r>
        </a:p>
      </dgm:t>
    </dgm:pt>
    <dgm:pt modelId="{54AC8B8C-98F8-4F17-97C7-46427AC68EE9}" type="parTrans" cxnId="{EA3388A5-C646-4B09-8DA5-C5D2A7EABE57}">
      <dgm:prSet/>
      <dgm:spPr/>
      <dgm:t>
        <a:bodyPr/>
        <a:lstStyle/>
        <a:p>
          <a:endParaRPr lang="en-US"/>
        </a:p>
      </dgm:t>
    </dgm:pt>
    <dgm:pt modelId="{949D8F52-7F5D-4BD3-AA65-F865DCAB6E17}" type="sibTrans" cxnId="{EA3388A5-C646-4B09-8DA5-C5D2A7EABE57}">
      <dgm:prSet/>
      <dgm:spPr/>
      <dgm:t>
        <a:bodyPr/>
        <a:lstStyle/>
        <a:p>
          <a:endParaRPr lang="en-US"/>
        </a:p>
      </dgm:t>
    </dgm:pt>
    <dgm:pt modelId="{A78B7264-42C2-47DD-8105-BFB3E67BDDAE}">
      <dgm:prSet/>
      <dgm:spPr/>
      <dgm:t>
        <a:bodyPr/>
        <a:lstStyle/>
        <a:p>
          <a:r>
            <a:rPr lang="en-US"/>
            <a:t>Answer here: text</a:t>
          </a:r>
        </a:p>
      </dgm:t>
    </dgm:pt>
    <dgm:pt modelId="{0AC441EE-2683-4384-96BF-E9878EACD441}" type="parTrans" cxnId="{19967418-43AC-4B74-AF5B-32A4AAB9A1A0}">
      <dgm:prSet/>
      <dgm:spPr/>
      <dgm:t>
        <a:bodyPr/>
        <a:lstStyle/>
        <a:p>
          <a:endParaRPr lang="en-US"/>
        </a:p>
      </dgm:t>
    </dgm:pt>
    <dgm:pt modelId="{923E1725-4690-4193-A920-B91FC5AC8843}" type="sibTrans" cxnId="{19967418-43AC-4B74-AF5B-32A4AAB9A1A0}">
      <dgm:prSet/>
      <dgm:spPr/>
      <dgm:t>
        <a:bodyPr/>
        <a:lstStyle/>
        <a:p>
          <a:endParaRPr lang="en-US"/>
        </a:p>
      </dgm:t>
    </dgm:pt>
    <dgm:pt modelId="{260A922D-497B-4ACA-9920-E91D46052973}">
      <dgm:prSet/>
      <dgm:spPr/>
      <dgm:t>
        <a:bodyPr/>
        <a:lstStyle/>
        <a:p>
          <a:r>
            <a:rPr lang="en-US"/>
            <a:t>3. Which redirection meta-character is used in the script? What does it do?</a:t>
          </a:r>
        </a:p>
      </dgm:t>
    </dgm:pt>
    <dgm:pt modelId="{EF1C82BD-473E-48DD-B38E-FD3B80457DBB}" type="parTrans" cxnId="{3F641C09-CD72-4200-A764-42698DEBC106}">
      <dgm:prSet/>
      <dgm:spPr/>
      <dgm:t>
        <a:bodyPr/>
        <a:lstStyle/>
        <a:p>
          <a:endParaRPr lang="en-US"/>
        </a:p>
      </dgm:t>
    </dgm:pt>
    <dgm:pt modelId="{69CF892D-2FF0-4D1F-87AC-3E9D5D9E1B44}" type="sibTrans" cxnId="{3F641C09-CD72-4200-A764-42698DEBC106}">
      <dgm:prSet/>
      <dgm:spPr/>
      <dgm:t>
        <a:bodyPr/>
        <a:lstStyle/>
        <a:p>
          <a:endParaRPr lang="en-US"/>
        </a:p>
      </dgm:t>
    </dgm:pt>
    <dgm:pt modelId="{E02E4E43-C4A0-4735-97C0-7646D63AEC7B}">
      <dgm:prSet/>
      <dgm:spPr/>
      <dgm:t>
        <a:bodyPr/>
        <a:lstStyle/>
        <a:p>
          <a:r>
            <a:rPr lang="en-US"/>
            <a:t>Answer here: &gt;&gt; it allows us to append data to an existing file, without overwriting the existing contents.</a:t>
          </a:r>
        </a:p>
      </dgm:t>
    </dgm:pt>
    <dgm:pt modelId="{594BFE79-D4EF-4183-8631-97577176574E}" type="parTrans" cxnId="{CB42224B-8B86-4EFF-84C4-1B505CFE72F1}">
      <dgm:prSet/>
      <dgm:spPr/>
      <dgm:t>
        <a:bodyPr/>
        <a:lstStyle/>
        <a:p>
          <a:endParaRPr lang="en-US"/>
        </a:p>
      </dgm:t>
    </dgm:pt>
    <dgm:pt modelId="{CD5041F3-8E09-4513-A646-5852114D749C}" type="sibTrans" cxnId="{CB42224B-8B86-4EFF-84C4-1B505CFE72F1}">
      <dgm:prSet/>
      <dgm:spPr/>
      <dgm:t>
        <a:bodyPr/>
        <a:lstStyle/>
        <a:p>
          <a:endParaRPr lang="en-US"/>
        </a:p>
      </dgm:t>
    </dgm:pt>
    <dgm:pt modelId="{74388A43-6170-9940-8410-537049283756}" type="pres">
      <dgm:prSet presAssocID="{2F962F7B-9CEE-4A0D-BF59-7427ABCAB8A2}" presName="linear" presStyleCnt="0">
        <dgm:presLayoutVars>
          <dgm:animLvl val="lvl"/>
          <dgm:resizeHandles val="exact"/>
        </dgm:presLayoutVars>
      </dgm:prSet>
      <dgm:spPr/>
    </dgm:pt>
    <dgm:pt modelId="{FF6E55EA-AA84-C849-92CA-7CD874B80CC1}" type="pres">
      <dgm:prSet presAssocID="{C50A20A4-1217-4973-83E3-468816B22939}" presName="parentText" presStyleLbl="node1" presStyleIdx="0" presStyleCnt="6">
        <dgm:presLayoutVars>
          <dgm:chMax val="0"/>
          <dgm:bulletEnabled val="1"/>
        </dgm:presLayoutVars>
      </dgm:prSet>
      <dgm:spPr/>
    </dgm:pt>
    <dgm:pt modelId="{883808E5-72A5-D34D-87E3-4E73C53325DA}" type="pres">
      <dgm:prSet presAssocID="{89F13A57-3316-4E88-AB0D-7A61F35A2B29}" presName="spacer" presStyleCnt="0"/>
      <dgm:spPr/>
    </dgm:pt>
    <dgm:pt modelId="{D6CC30CF-D1CB-7744-BF9C-6C0C717E91CD}" type="pres">
      <dgm:prSet presAssocID="{2EE0D968-0A2B-4094-9FB0-611A92E4364D}" presName="parentText" presStyleLbl="node1" presStyleIdx="1" presStyleCnt="6">
        <dgm:presLayoutVars>
          <dgm:chMax val="0"/>
          <dgm:bulletEnabled val="1"/>
        </dgm:presLayoutVars>
      </dgm:prSet>
      <dgm:spPr/>
    </dgm:pt>
    <dgm:pt modelId="{B82EF2B6-12CA-7647-9443-EE328F247CBF}" type="pres">
      <dgm:prSet presAssocID="{08BB48FE-D68D-411F-BA1A-1713DA8D046B}" presName="spacer" presStyleCnt="0"/>
      <dgm:spPr/>
    </dgm:pt>
    <dgm:pt modelId="{D66FF699-B3B5-7746-9C7E-E5AF7CDFC5F3}" type="pres">
      <dgm:prSet presAssocID="{FE163A81-8178-4360-BF1B-C03E019E4AC6}" presName="parentText" presStyleLbl="node1" presStyleIdx="2" presStyleCnt="6">
        <dgm:presLayoutVars>
          <dgm:chMax val="0"/>
          <dgm:bulletEnabled val="1"/>
        </dgm:presLayoutVars>
      </dgm:prSet>
      <dgm:spPr/>
    </dgm:pt>
    <dgm:pt modelId="{DD528192-8D07-294C-AE4C-ED7A4C361476}" type="pres">
      <dgm:prSet presAssocID="{949D8F52-7F5D-4BD3-AA65-F865DCAB6E17}" presName="spacer" presStyleCnt="0"/>
      <dgm:spPr/>
    </dgm:pt>
    <dgm:pt modelId="{D2BCE0B2-1EA9-714B-A004-BF201706D70E}" type="pres">
      <dgm:prSet presAssocID="{A78B7264-42C2-47DD-8105-BFB3E67BDDAE}" presName="parentText" presStyleLbl="node1" presStyleIdx="3" presStyleCnt="6">
        <dgm:presLayoutVars>
          <dgm:chMax val="0"/>
          <dgm:bulletEnabled val="1"/>
        </dgm:presLayoutVars>
      </dgm:prSet>
      <dgm:spPr/>
    </dgm:pt>
    <dgm:pt modelId="{538F3ECD-F24E-6C4A-A005-A55F9E2CBBE1}" type="pres">
      <dgm:prSet presAssocID="{923E1725-4690-4193-A920-B91FC5AC8843}" presName="spacer" presStyleCnt="0"/>
      <dgm:spPr/>
    </dgm:pt>
    <dgm:pt modelId="{6A85BA42-3586-C84B-A684-5384C4C21DEC}" type="pres">
      <dgm:prSet presAssocID="{260A922D-497B-4ACA-9920-E91D46052973}" presName="parentText" presStyleLbl="node1" presStyleIdx="4" presStyleCnt="6">
        <dgm:presLayoutVars>
          <dgm:chMax val="0"/>
          <dgm:bulletEnabled val="1"/>
        </dgm:presLayoutVars>
      </dgm:prSet>
      <dgm:spPr/>
    </dgm:pt>
    <dgm:pt modelId="{DDCF4CCA-DD15-3644-8066-8D1790EAA2BA}" type="pres">
      <dgm:prSet presAssocID="{69CF892D-2FF0-4D1F-87AC-3E9D5D9E1B44}" presName="spacer" presStyleCnt="0"/>
      <dgm:spPr/>
    </dgm:pt>
    <dgm:pt modelId="{89A4A6D4-699A-D34C-8758-C8AE57807A69}" type="pres">
      <dgm:prSet presAssocID="{E02E4E43-C4A0-4735-97C0-7646D63AEC7B}" presName="parentText" presStyleLbl="node1" presStyleIdx="5" presStyleCnt="6">
        <dgm:presLayoutVars>
          <dgm:chMax val="0"/>
          <dgm:bulletEnabled val="1"/>
        </dgm:presLayoutVars>
      </dgm:prSet>
      <dgm:spPr/>
    </dgm:pt>
  </dgm:ptLst>
  <dgm:cxnLst>
    <dgm:cxn modelId="{3F641C09-CD72-4200-A764-42698DEBC106}" srcId="{2F962F7B-9CEE-4A0D-BF59-7427ABCAB8A2}" destId="{260A922D-497B-4ACA-9920-E91D46052973}" srcOrd="4" destOrd="0" parTransId="{EF1C82BD-473E-48DD-B38E-FD3B80457DBB}" sibTransId="{69CF892D-2FF0-4D1F-87AC-3E9D5D9E1B44}"/>
    <dgm:cxn modelId="{19967418-43AC-4B74-AF5B-32A4AAB9A1A0}" srcId="{2F962F7B-9CEE-4A0D-BF59-7427ABCAB8A2}" destId="{A78B7264-42C2-47DD-8105-BFB3E67BDDAE}" srcOrd="3" destOrd="0" parTransId="{0AC441EE-2683-4384-96BF-E9878EACD441}" sibTransId="{923E1725-4690-4193-A920-B91FC5AC8843}"/>
    <dgm:cxn modelId="{08A7B526-F3D5-4023-8D47-7FA9173C9E94}" srcId="{2F962F7B-9CEE-4A0D-BF59-7427ABCAB8A2}" destId="{2EE0D968-0A2B-4094-9FB0-611A92E4364D}" srcOrd="1" destOrd="0" parTransId="{90941622-E1B1-4C21-AB1D-A8A380A903E6}" sibTransId="{08BB48FE-D68D-411F-BA1A-1713DA8D046B}"/>
    <dgm:cxn modelId="{D0B7AD31-4526-344B-8FDE-4B69E230F03A}" type="presOf" srcId="{260A922D-497B-4ACA-9920-E91D46052973}" destId="{6A85BA42-3586-C84B-A684-5384C4C21DEC}" srcOrd="0" destOrd="0" presId="urn:microsoft.com/office/officeart/2005/8/layout/vList2"/>
    <dgm:cxn modelId="{261FB234-5BE1-4582-9F6C-7F72297A9844}" srcId="{2F962F7B-9CEE-4A0D-BF59-7427ABCAB8A2}" destId="{C50A20A4-1217-4973-83E3-468816B22939}" srcOrd="0" destOrd="0" parTransId="{6C65AC1A-FC6E-4B52-BCBF-4949868A17BC}" sibTransId="{89F13A57-3316-4E88-AB0D-7A61F35A2B29}"/>
    <dgm:cxn modelId="{CB42224B-8B86-4EFF-84C4-1B505CFE72F1}" srcId="{2F962F7B-9CEE-4A0D-BF59-7427ABCAB8A2}" destId="{E02E4E43-C4A0-4735-97C0-7646D63AEC7B}" srcOrd="5" destOrd="0" parTransId="{594BFE79-D4EF-4183-8631-97577176574E}" sibTransId="{CD5041F3-8E09-4513-A646-5852114D749C}"/>
    <dgm:cxn modelId="{060ACA53-7385-234D-A758-B8508B9D0794}" type="presOf" srcId="{C50A20A4-1217-4973-83E3-468816B22939}" destId="{FF6E55EA-AA84-C849-92CA-7CD874B80CC1}" srcOrd="0" destOrd="0" presId="urn:microsoft.com/office/officeart/2005/8/layout/vList2"/>
    <dgm:cxn modelId="{78E4AC67-C724-2A41-9917-3C2C335A2D76}" type="presOf" srcId="{2EE0D968-0A2B-4094-9FB0-611A92E4364D}" destId="{D6CC30CF-D1CB-7744-BF9C-6C0C717E91CD}" srcOrd="0" destOrd="0" presId="urn:microsoft.com/office/officeart/2005/8/layout/vList2"/>
    <dgm:cxn modelId="{A2636B87-2291-4042-9F47-A88F0F8C8185}" type="presOf" srcId="{FE163A81-8178-4360-BF1B-C03E019E4AC6}" destId="{D66FF699-B3B5-7746-9C7E-E5AF7CDFC5F3}" srcOrd="0" destOrd="0" presId="urn:microsoft.com/office/officeart/2005/8/layout/vList2"/>
    <dgm:cxn modelId="{EA3388A5-C646-4B09-8DA5-C5D2A7EABE57}" srcId="{2F962F7B-9CEE-4A0D-BF59-7427ABCAB8A2}" destId="{FE163A81-8178-4360-BF1B-C03E019E4AC6}" srcOrd="2" destOrd="0" parTransId="{54AC8B8C-98F8-4F17-97C7-46427AC68EE9}" sibTransId="{949D8F52-7F5D-4BD3-AA65-F865DCAB6E17}"/>
    <dgm:cxn modelId="{B7F09ECF-1341-B746-AE8C-0B61B75D85FE}" type="presOf" srcId="{A78B7264-42C2-47DD-8105-BFB3E67BDDAE}" destId="{D2BCE0B2-1EA9-714B-A004-BF201706D70E}" srcOrd="0" destOrd="0" presId="urn:microsoft.com/office/officeart/2005/8/layout/vList2"/>
    <dgm:cxn modelId="{150040F0-6E91-FA4C-9FAB-A628C7754687}" type="presOf" srcId="{E02E4E43-C4A0-4735-97C0-7646D63AEC7B}" destId="{89A4A6D4-699A-D34C-8758-C8AE57807A69}" srcOrd="0" destOrd="0" presId="urn:microsoft.com/office/officeart/2005/8/layout/vList2"/>
    <dgm:cxn modelId="{380A48F1-05B3-7A4E-86C3-56348B7C70D2}" type="presOf" srcId="{2F962F7B-9CEE-4A0D-BF59-7427ABCAB8A2}" destId="{74388A43-6170-9940-8410-537049283756}" srcOrd="0" destOrd="0" presId="urn:microsoft.com/office/officeart/2005/8/layout/vList2"/>
    <dgm:cxn modelId="{0EE26C38-EA5B-F34D-B0F7-7DF4C8AFB9E3}" type="presParOf" srcId="{74388A43-6170-9940-8410-537049283756}" destId="{FF6E55EA-AA84-C849-92CA-7CD874B80CC1}" srcOrd="0" destOrd="0" presId="urn:microsoft.com/office/officeart/2005/8/layout/vList2"/>
    <dgm:cxn modelId="{E0CA8903-ABC3-BC4E-AF90-36DE9A9E04F8}" type="presParOf" srcId="{74388A43-6170-9940-8410-537049283756}" destId="{883808E5-72A5-D34D-87E3-4E73C53325DA}" srcOrd="1" destOrd="0" presId="urn:microsoft.com/office/officeart/2005/8/layout/vList2"/>
    <dgm:cxn modelId="{76480583-9CB0-7046-9918-1197148C52C1}" type="presParOf" srcId="{74388A43-6170-9940-8410-537049283756}" destId="{D6CC30CF-D1CB-7744-BF9C-6C0C717E91CD}" srcOrd="2" destOrd="0" presId="urn:microsoft.com/office/officeart/2005/8/layout/vList2"/>
    <dgm:cxn modelId="{8B5578F0-1D98-FA4D-AD9F-D341D31CE1A7}" type="presParOf" srcId="{74388A43-6170-9940-8410-537049283756}" destId="{B82EF2B6-12CA-7647-9443-EE328F247CBF}" srcOrd="3" destOrd="0" presId="urn:microsoft.com/office/officeart/2005/8/layout/vList2"/>
    <dgm:cxn modelId="{10447CF5-5D88-6844-88D1-7DD1810D24CC}" type="presParOf" srcId="{74388A43-6170-9940-8410-537049283756}" destId="{D66FF699-B3B5-7746-9C7E-E5AF7CDFC5F3}" srcOrd="4" destOrd="0" presId="urn:microsoft.com/office/officeart/2005/8/layout/vList2"/>
    <dgm:cxn modelId="{C1BD78D3-51AD-2C40-BBAF-D1F802996137}" type="presParOf" srcId="{74388A43-6170-9940-8410-537049283756}" destId="{DD528192-8D07-294C-AE4C-ED7A4C361476}" srcOrd="5" destOrd="0" presId="urn:microsoft.com/office/officeart/2005/8/layout/vList2"/>
    <dgm:cxn modelId="{0CBA49C6-6526-3849-B7AA-E21D1A24432B}" type="presParOf" srcId="{74388A43-6170-9940-8410-537049283756}" destId="{D2BCE0B2-1EA9-714B-A004-BF201706D70E}" srcOrd="6" destOrd="0" presId="urn:microsoft.com/office/officeart/2005/8/layout/vList2"/>
    <dgm:cxn modelId="{6F2B70D8-4EEC-CB4E-90FF-E3CAAA5FDD12}" type="presParOf" srcId="{74388A43-6170-9940-8410-537049283756}" destId="{538F3ECD-F24E-6C4A-A005-A55F9E2CBBE1}" srcOrd="7" destOrd="0" presId="urn:microsoft.com/office/officeart/2005/8/layout/vList2"/>
    <dgm:cxn modelId="{C636531E-08E1-1441-B31A-E175EEFB00A9}" type="presParOf" srcId="{74388A43-6170-9940-8410-537049283756}" destId="{6A85BA42-3586-C84B-A684-5384C4C21DEC}" srcOrd="8" destOrd="0" presId="urn:microsoft.com/office/officeart/2005/8/layout/vList2"/>
    <dgm:cxn modelId="{15910860-9018-CD40-B226-45F0BC760565}" type="presParOf" srcId="{74388A43-6170-9940-8410-537049283756}" destId="{DDCF4CCA-DD15-3644-8066-8D1790EAA2BA}" srcOrd="9" destOrd="0" presId="urn:microsoft.com/office/officeart/2005/8/layout/vList2"/>
    <dgm:cxn modelId="{F5A9E7AA-E0AA-F246-B6A7-65AEBAEBC050}" type="presParOf" srcId="{74388A43-6170-9940-8410-537049283756}" destId="{89A4A6D4-699A-D34C-8758-C8AE57807A6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12C7ED-E219-4FD6-8E74-AB53473E4D9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19B81F3-EDFA-47DB-9199-586F2782DC11}">
      <dgm:prSet/>
      <dgm:spPr/>
      <dgm:t>
        <a:bodyPr/>
        <a:lstStyle/>
        <a:p>
          <a:r>
            <a:rPr lang="en-US"/>
            <a:t>1. What does the </a:t>
          </a:r>
          <a:r>
            <a:rPr lang="en-US" i="1"/>
            <a:t>–m</a:t>
          </a:r>
          <a:r>
            <a:rPr lang="en-US"/>
            <a:t> option in the useradd command do?</a:t>
          </a:r>
        </a:p>
      </dgm:t>
    </dgm:pt>
    <dgm:pt modelId="{5A9958F0-279C-4CE1-B47A-DCB548D6391A}" type="parTrans" cxnId="{B6858D8C-F668-447D-87BE-18621BA338B1}">
      <dgm:prSet/>
      <dgm:spPr/>
      <dgm:t>
        <a:bodyPr/>
        <a:lstStyle/>
        <a:p>
          <a:endParaRPr lang="en-US"/>
        </a:p>
      </dgm:t>
    </dgm:pt>
    <dgm:pt modelId="{28C2A478-58F4-4B52-871B-D4F70C008EC4}" type="sibTrans" cxnId="{B6858D8C-F668-447D-87BE-18621BA338B1}">
      <dgm:prSet/>
      <dgm:spPr/>
      <dgm:t>
        <a:bodyPr/>
        <a:lstStyle/>
        <a:p>
          <a:endParaRPr lang="en-US"/>
        </a:p>
      </dgm:t>
    </dgm:pt>
    <dgm:pt modelId="{F02CD693-385B-4437-8658-37FCC695DA18}">
      <dgm:prSet/>
      <dgm:spPr/>
      <dgm:t>
        <a:bodyPr/>
        <a:lstStyle/>
        <a:p>
          <a:r>
            <a:rPr lang="en-US"/>
            <a:t>Answer here: Using the –m flag when running useradd creates the home directory.</a:t>
          </a:r>
        </a:p>
      </dgm:t>
    </dgm:pt>
    <dgm:pt modelId="{421B5E38-793F-40C7-9E4E-72F901F39EB8}" type="parTrans" cxnId="{2EB7DAAF-746F-490B-835C-7E441BD544D6}">
      <dgm:prSet/>
      <dgm:spPr/>
      <dgm:t>
        <a:bodyPr/>
        <a:lstStyle/>
        <a:p>
          <a:endParaRPr lang="en-US"/>
        </a:p>
      </dgm:t>
    </dgm:pt>
    <dgm:pt modelId="{16186B6A-7EFE-4B66-AB63-334837813AD8}" type="sibTrans" cxnId="{2EB7DAAF-746F-490B-835C-7E441BD544D6}">
      <dgm:prSet/>
      <dgm:spPr/>
      <dgm:t>
        <a:bodyPr/>
        <a:lstStyle/>
        <a:p>
          <a:endParaRPr lang="en-US"/>
        </a:p>
      </dgm:t>
    </dgm:pt>
    <dgm:pt modelId="{42AF9A5B-B597-449D-B284-2E0001A86B82}">
      <dgm:prSet/>
      <dgm:spPr/>
      <dgm:t>
        <a:bodyPr/>
        <a:lstStyle/>
        <a:p>
          <a:r>
            <a:rPr lang="en-US"/>
            <a:t>2. What does the </a:t>
          </a:r>
          <a:r>
            <a:rPr lang="en-US" i="1"/>
            <a:t>-3</a:t>
          </a:r>
          <a:r>
            <a:rPr lang="en-US"/>
            <a:t> option in the tail command do?</a:t>
          </a:r>
        </a:p>
      </dgm:t>
    </dgm:pt>
    <dgm:pt modelId="{3A9DA60F-7F0E-4F09-9241-CFF35F0CF7A2}" type="parTrans" cxnId="{A0D61E05-B11D-4F74-9662-E0CC600E6EA8}">
      <dgm:prSet/>
      <dgm:spPr/>
      <dgm:t>
        <a:bodyPr/>
        <a:lstStyle/>
        <a:p>
          <a:endParaRPr lang="en-US"/>
        </a:p>
      </dgm:t>
    </dgm:pt>
    <dgm:pt modelId="{C6D43E3B-2170-4542-BB3A-89FA3A844E0D}" type="sibTrans" cxnId="{A0D61E05-B11D-4F74-9662-E0CC600E6EA8}">
      <dgm:prSet/>
      <dgm:spPr/>
      <dgm:t>
        <a:bodyPr/>
        <a:lstStyle/>
        <a:p>
          <a:endParaRPr lang="en-US"/>
        </a:p>
      </dgm:t>
    </dgm:pt>
    <dgm:pt modelId="{53F4043B-BED2-44AB-9475-85D1F0FA9278}">
      <dgm:prSet/>
      <dgm:spPr/>
      <dgm:t>
        <a:bodyPr/>
        <a:lstStyle/>
        <a:p>
          <a:r>
            <a:rPr lang="en-US"/>
            <a:t>Answer here: </a:t>
          </a:r>
          <a:r>
            <a:rPr lang="en-US" i="1"/>
            <a:t>It gets the last three entries in a file.</a:t>
          </a:r>
          <a:endParaRPr lang="en-US"/>
        </a:p>
      </dgm:t>
    </dgm:pt>
    <dgm:pt modelId="{5F85773A-37B1-4537-949A-B4432C317C29}" type="parTrans" cxnId="{98A0D322-4223-4A41-AD09-F896ECE2E900}">
      <dgm:prSet/>
      <dgm:spPr/>
      <dgm:t>
        <a:bodyPr/>
        <a:lstStyle/>
        <a:p>
          <a:endParaRPr lang="en-US"/>
        </a:p>
      </dgm:t>
    </dgm:pt>
    <dgm:pt modelId="{B906A9B9-D9CB-431F-A6BD-1E64385424C0}" type="sibTrans" cxnId="{98A0D322-4223-4A41-AD09-F896ECE2E900}">
      <dgm:prSet/>
      <dgm:spPr/>
      <dgm:t>
        <a:bodyPr/>
        <a:lstStyle/>
        <a:p>
          <a:endParaRPr lang="en-US"/>
        </a:p>
      </dgm:t>
    </dgm:pt>
    <dgm:pt modelId="{6F58B74D-576C-4009-BE92-47E2EF6206BE}">
      <dgm:prSet/>
      <dgm:spPr/>
      <dgm:t>
        <a:bodyPr/>
        <a:lstStyle/>
        <a:p>
          <a:r>
            <a:rPr lang="en-US"/>
            <a:t>3. Which line of the </a:t>
          </a:r>
          <a:r>
            <a:rPr lang="en-US" i="1"/>
            <a:t>/etc/group </a:t>
          </a:r>
          <a:r>
            <a:rPr lang="en-US"/>
            <a:t>file lists members of the “students” group? Copy it here.</a:t>
          </a:r>
        </a:p>
      </dgm:t>
    </dgm:pt>
    <dgm:pt modelId="{642466BC-D9C2-42EE-A160-4179B25E2130}" type="parTrans" cxnId="{1A6ACD43-F8CA-47FB-B79B-3CEA64C2127B}">
      <dgm:prSet/>
      <dgm:spPr/>
      <dgm:t>
        <a:bodyPr/>
        <a:lstStyle/>
        <a:p>
          <a:endParaRPr lang="en-US"/>
        </a:p>
      </dgm:t>
    </dgm:pt>
    <dgm:pt modelId="{A900E0DB-BF36-4758-8098-106A1C206796}" type="sibTrans" cxnId="{1A6ACD43-F8CA-47FB-B79B-3CEA64C2127B}">
      <dgm:prSet/>
      <dgm:spPr/>
      <dgm:t>
        <a:bodyPr/>
        <a:lstStyle/>
        <a:p>
          <a:endParaRPr lang="en-US"/>
        </a:p>
      </dgm:t>
    </dgm:pt>
    <dgm:pt modelId="{76946CEF-A505-47C3-9135-DFDC0337A0ED}">
      <dgm:prSet/>
      <dgm:spPr/>
      <dgm:t>
        <a:bodyPr/>
        <a:lstStyle/>
        <a:p>
          <a:r>
            <a:rPr lang="en-US"/>
            <a:t>Answer here: </a:t>
          </a:r>
          <a:r>
            <a:rPr lang="en-US" i="1"/>
            <a:t>The last line in the file, since we used </a:t>
          </a:r>
          <a:r>
            <a:rPr lang="en-US" b="1" i="1"/>
            <a:t>sudo tail -3 /etc/group</a:t>
          </a:r>
          <a:r>
            <a:rPr lang="en-US" i="1"/>
            <a:t> to get the last three lines from the file.</a:t>
          </a:r>
          <a:endParaRPr lang="en-US"/>
        </a:p>
      </dgm:t>
    </dgm:pt>
    <dgm:pt modelId="{BFFEA686-BA3F-4432-8928-4040413C246B}" type="parTrans" cxnId="{5FD68E6D-0A6C-46FB-9DDB-72D6AF64F258}">
      <dgm:prSet/>
      <dgm:spPr/>
      <dgm:t>
        <a:bodyPr/>
        <a:lstStyle/>
        <a:p>
          <a:endParaRPr lang="en-US"/>
        </a:p>
      </dgm:t>
    </dgm:pt>
    <dgm:pt modelId="{F7D518A1-C133-48EF-AC6C-D2CBCFAD82EB}" type="sibTrans" cxnId="{5FD68E6D-0A6C-46FB-9DDB-72D6AF64F258}">
      <dgm:prSet/>
      <dgm:spPr/>
      <dgm:t>
        <a:bodyPr/>
        <a:lstStyle/>
        <a:p>
          <a:endParaRPr lang="en-US"/>
        </a:p>
      </dgm:t>
    </dgm:pt>
    <dgm:pt modelId="{5D83C69F-647E-41A4-83C0-711767B12614}">
      <dgm:prSet/>
      <dgm:spPr/>
      <dgm:t>
        <a:bodyPr/>
        <a:lstStyle/>
        <a:p>
          <a:r>
            <a:rPr lang="en-US" b="1" i="1"/>
            <a:t>students:x:1002:student,mary</a:t>
          </a:r>
          <a:endParaRPr lang="en-US"/>
        </a:p>
      </dgm:t>
    </dgm:pt>
    <dgm:pt modelId="{97C07753-30A5-4825-B8DF-5CE692108AC3}" type="parTrans" cxnId="{7B51C8D5-5700-45D3-9414-5C1FE82BBF1D}">
      <dgm:prSet/>
      <dgm:spPr/>
      <dgm:t>
        <a:bodyPr/>
        <a:lstStyle/>
        <a:p>
          <a:endParaRPr lang="en-US"/>
        </a:p>
      </dgm:t>
    </dgm:pt>
    <dgm:pt modelId="{47AAFF8D-CFEF-461E-97CD-8051F81A7E22}" type="sibTrans" cxnId="{7B51C8D5-5700-45D3-9414-5C1FE82BBF1D}">
      <dgm:prSet/>
      <dgm:spPr/>
      <dgm:t>
        <a:bodyPr/>
        <a:lstStyle/>
        <a:p>
          <a:endParaRPr lang="en-US"/>
        </a:p>
      </dgm:t>
    </dgm:pt>
    <dgm:pt modelId="{51358574-D358-8749-81C1-D5715A0B9B12}" type="pres">
      <dgm:prSet presAssocID="{BB12C7ED-E219-4FD6-8E74-AB53473E4D9C}" presName="linear" presStyleCnt="0">
        <dgm:presLayoutVars>
          <dgm:animLvl val="lvl"/>
          <dgm:resizeHandles val="exact"/>
        </dgm:presLayoutVars>
      </dgm:prSet>
      <dgm:spPr/>
    </dgm:pt>
    <dgm:pt modelId="{C8EA8892-B37D-2849-8BFB-256C2F224008}" type="pres">
      <dgm:prSet presAssocID="{719B81F3-EDFA-47DB-9199-586F2782DC11}" presName="parentText" presStyleLbl="node1" presStyleIdx="0" presStyleCnt="7">
        <dgm:presLayoutVars>
          <dgm:chMax val="0"/>
          <dgm:bulletEnabled val="1"/>
        </dgm:presLayoutVars>
      </dgm:prSet>
      <dgm:spPr/>
    </dgm:pt>
    <dgm:pt modelId="{1F7A54F0-C838-1143-9298-0DE1A62231C1}" type="pres">
      <dgm:prSet presAssocID="{28C2A478-58F4-4B52-871B-D4F70C008EC4}" presName="spacer" presStyleCnt="0"/>
      <dgm:spPr/>
    </dgm:pt>
    <dgm:pt modelId="{2FDECC6E-C1BD-5340-AC71-C9AB39FEFC67}" type="pres">
      <dgm:prSet presAssocID="{F02CD693-385B-4437-8658-37FCC695DA18}" presName="parentText" presStyleLbl="node1" presStyleIdx="1" presStyleCnt="7">
        <dgm:presLayoutVars>
          <dgm:chMax val="0"/>
          <dgm:bulletEnabled val="1"/>
        </dgm:presLayoutVars>
      </dgm:prSet>
      <dgm:spPr/>
    </dgm:pt>
    <dgm:pt modelId="{3DBB1A27-7A0F-CD40-BDC4-DBA5C43C348D}" type="pres">
      <dgm:prSet presAssocID="{16186B6A-7EFE-4B66-AB63-334837813AD8}" presName="spacer" presStyleCnt="0"/>
      <dgm:spPr/>
    </dgm:pt>
    <dgm:pt modelId="{A1E4CB56-6027-6642-A95C-1F830159F4DE}" type="pres">
      <dgm:prSet presAssocID="{42AF9A5B-B597-449D-B284-2E0001A86B82}" presName="parentText" presStyleLbl="node1" presStyleIdx="2" presStyleCnt="7">
        <dgm:presLayoutVars>
          <dgm:chMax val="0"/>
          <dgm:bulletEnabled val="1"/>
        </dgm:presLayoutVars>
      </dgm:prSet>
      <dgm:spPr/>
    </dgm:pt>
    <dgm:pt modelId="{0AE9D1D9-4A88-184B-BC8F-D9AAE2AB4064}" type="pres">
      <dgm:prSet presAssocID="{C6D43E3B-2170-4542-BB3A-89FA3A844E0D}" presName="spacer" presStyleCnt="0"/>
      <dgm:spPr/>
    </dgm:pt>
    <dgm:pt modelId="{19FC7DB9-0198-C54E-A95B-15C4563042FA}" type="pres">
      <dgm:prSet presAssocID="{53F4043B-BED2-44AB-9475-85D1F0FA9278}" presName="parentText" presStyleLbl="node1" presStyleIdx="3" presStyleCnt="7">
        <dgm:presLayoutVars>
          <dgm:chMax val="0"/>
          <dgm:bulletEnabled val="1"/>
        </dgm:presLayoutVars>
      </dgm:prSet>
      <dgm:spPr/>
    </dgm:pt>
    <dgm:pt modelId="{6B379329-8AC9-C64C-9EE5-C6E1D14FB9EB}" type="pres">
      <dgm:prSet presAssocID="{B906A9B9-D9CB-431F-A6BD-1E64385424C0}" presName="spacer" presStyleCnt="0"/>
      <dgm:spPr/>
    </dgm:pt>
    <dgm:pt modelId="{0133D2E6-4230-6548-896B-A1B651ED78A0}" type="pres">
      <dgm:prSet presAssocID="{6F58B74D-576C-4009-BE92-47E2EF6206BE}" presName="parentText" presStyleLbl="node1" presStyleIdx="4" presStyleCnt="7">
        <dgm:presLayoutVars>
          <dgm:chMax val="0"/>
          <dgm:bulletEnabled val="1"/>
        </dgm:presLayoutVars>
      </dgm:prSet>
      <dgm:spPr/>
    </dgm:pt>
    <dgm:pt modelId="{5D1C9484-F8C5-3D4B-B8D7-3919A07BE89F}" type="pres">
      <dgm:prSet presAssocID="{A900E0DB-BF36-4758-8098-106A1C206796}" presName="spacer" presStyleCnt="0"/>
      <dgm:spPr/>
    </dgm:pt>
    <dgm:pt modelId="{40865D5C-88FD-F84B-88D5-E88F474E58AB}" type="pres">
      <dgm:prSet presAssocID="{76946CEF-A505-47C3-9135-DFDC0337A0ED}" presName="parentText" presStyleLbl="node1" presStyleIdx="5" presStyleCnt="7">
        <dgm:presLayoutVars>
          <dgm:chMax val="0"/>
          <dgm:bulletEnabled val="1"/>
        </dgm:presLayoutVars>
      </dgm:prSet>
      <dgm:spPr/>
    </dgm:pt>
    <dgm:pt modelId="{6CA3C158-1012-AF45-B7F1-0429570593A6}" type="pres">
      <dgm:prSet presAssocID="{F7D518A1-C133-48EF-AC6C-D2CBCFAD82EB}" presName="spacer" presStyleCnt="0"/>
      <dgm:spPr/>
    </dgm:pt>
    <dgm:pt modelId="{CE5C8BA5-CE3F-2B4D-9B62-49C313A4DD59}" type="pres">
      <dgm:prSet presAssocID="{5D83C69F-647E-41A4-83C0-711767B12614}" presName="parentText" presStyleLbl="node1" presStyleIdx="6" presStyleCnt="7">
        <dgm:presLayoutVars>
          <dgm:chMax val="0"/>
          <dgm:bulletEnabled val="1"/>
        </dgm:presLayoutVars>
      </dgm:prSet>
      <dgm:spPr/>
    </dgm:pt>
  </dgm:ptLst>
  <dgm:cxnLst>
    <dgm:cxn modelId="{A0D61E05-B11D-4F74-9662-E0CC600E6EA8}" srcId="{BB12C7ED-E219-4FD6-8E74-AB53473E4D9C}" destId="{42AF9A5B-B597-449D-B284-2E0001A86B82}" srcOrd="2" destOrd="0" parTransId="{3A9DA60F-7F0E-4F09-9241-CFF35F0CF7A2}" sibTransId="{C6D43E3B-2170-4542-BB3A-89FA3A844E0D}"/>
    <dgm:cxn modelId="{64BD430B-5CDB-3646-BD86-DD9D90EC06CA}" type="presOf" srcId="{53F4043B-BED2-44AB-9475-85D1F0FA9278}" destId="{19FC7DB9-0198-C54E-A95B-15C4563042FA}" srcOrd="0" destOrd="0" presId="urn:microsoft.com/office/officeart/2005/8/layout/vList2"/>
    <dgm:cxn modelId="{6191161C-6946-734C-8F28-F15088604F17}" type="presOf" srcId="{719B81F3-EDFA-47DB-9199-586F2782DC11}" destId="{C8EA8892-B37D-2849-8BFB-256C2F224008}" srcOrd="0" destOrd="0" presId="urn:microsoft.com/office/officeart/2005/8/layout/vList2"/>
    <dgm:cxn modelId="{98A0D322-4223-4A41-AD09-F896ECE2E900}" srcId="{BB12C7ED-E219-4FD6-8E74-AB53473E4D9C}" destId="{53F4043B-BED2-44AB-9475-85D1F0FA9278}" srcOrd="3" destOrd="0" parTransId="{5F85773A-37B1-4537-949A-B4432C317C29}" sibTransId="{B906A9B9-D9CB-431F-A6BD-1E64385424C0}"/>
    <dgm:cxn modelId="{816E793D-4BA6-1941-975F-084D9749E149}" type="presOf" srcId="{6F58B74D-576C-4009-BE92-47E2EF6206BE}" destId="{0133D2E6-4230-6548-896B-A1B651ED78A0}" srcOrd="0" destOrd="0" presId="urn:microsoft.com/office/officeart/2005/8/layout/vList2"/>
    <dgm:cxn modelId="{1A6ACD43-F8CA-47FB-B79B-3CEA64C2127B}" srcId="{BB12C7ED-E219-4FD6-8E74-AB53473E4D9C}" destId="{6F58B74D-576C-4009-BE92-47E2EF6206BE}" srcOrd="4" destOrd="0" parTransId="{642466BC-D9C2-42EE-A160-4179B25E2130}" sibTransId="{A900E0DB-BF36-4758-8098-106A1C206796}"/>
    <dgm:cxn modelId="{C3A59A48-3EA9-2844-9269-2E33708FDB4B}" type="presOf" srcId="{BB12C7ED-E219-4FD6-8E74-AB53473E4D9C}" destId="{51358574-D358-8749-81C1-D5715A0B9B12}" srcOrd="0" destOrd="0" presId="urn:microsoft.com/office/officeart/2005/8/layout/vList2"/>
    <dgm:cxn modelId="{F763FB51-4779-EA4C-8665-08C90D290083}" type="presOf" srcId="{76946CEF-A505-47C3-9135-DFDC0337A0ED}" destId="{40865D5C-88FD-F84B-88D5-E88F474E58AB}" srcOrd="0" destOrd="0" presId="urn:microsoft.com/office/officeart/2005/8/layout/vList2"/>
    <dgm:cxn modelId="{9D047156-CE8A-C94C-983E-889C0572BDC0}" type="presOf" srcId="{F02CD693-385B-4437-8658-37FCC695DA18}" destId="{2FDECC6E-C1BD-5340-AC71-C9AB39FEFC67}" srcOrd="0" destOrd="0" presId="urn:microsoft.com/office/officeart/2005/8/layout/vList2"/>
    <dgm:cxn modelId="{5FD68E6D-0A6C-46FB-9DDB-72D6AF64F258}" srcId="{BB12C7ED-E219-4FD6-8E74-AB53473E4D9C}" destId="{76946CEF-A505-47C3-9135-DFDC0337A0ED}" srcOrd="5" destOrd="0" parTransId="{BFFEA686-BA3F-4432-8928-4040413C246B}" sibTransId="{F7D518A1-C133-48EF-AC6C-D2CBCFAD82EB}"/>
    <dgm:cxn modelId="{BADFE183-0AE8-B446-9DAA-BF9C7EB1F7AA}" type="presOf" srcId="{5D83C69F-647E-41A4-83C0-711767B12614}" destId="{CE5C8BA5-CE3F-2B4D-9B62-49C313A4DD59}" srcOrd="0" destOrd="0" presId="urn:microsoft.com/office/officeart/2005/8/layout/vList2"/>
    <dgm:cxn modelId="{B6858D8C-F668-447D-87BE-18621BA338B1}" srcId="{BB12C7ED-E219-4FD6-8E74-AB53473E4D9C}" destId="{719B81F3-EDFA-47DB-9199-586F2782DC11}" srcOrd="0" destOrd="0" parTransId="{5A9958F0-279C-4CE1-B47A-DCB548D6391A}" sibTransId="{28C2A478-58F4-4B52-871B-D4F70C008EC4}"/>
    <dgm:cxn modelId="{488C6792-0FEC-7946-B8A9-8F3DE4A53E84}" type="presOf" srcId="{42AF9A5B-B597-449D-B284-2E0001A86B82}" destId="{A1E4CB56-6027-6642-A95C-1F830159F4DE}" srcOrd="0" destOrd="0" presId="urn:microsoft.com/office/officeart/2005/8/layout/vList2"/>
    <dgm:cxn modelId="{2EB7DAAF-746F-490B-835C-7E441BD544D6}" srcId="{BB12C7ED-E219-4FD6-8E74-AB53473E4D9C}" destId="{F02CD693-385B-4437-8658-37FCC695DA18}" srcOrd="1" destOrd="0" parTransId="{421B5E38-793F-40C7-9E4E-72F901F39EB8}" sibTransId="{16186B6A-7EFE-4B66-AB63-334837813AD8}"/>
    <dgm:cxn modelId="{7B51C8D5-5700-45D3-9414-5C1FE82BBF1D}" srcId="{BB12C7ED-E219-4FD6-8E74-AB53473E4D9C}" destId="{5D83C69F-647E-41A4-83C0-711767B12614}" srcOrd="6" destOrd="0" parTransId="{97C07753-30A5-4825-B8DF-5CE692108AC3}" sibTransId="{47AAFF8D-CFEF-461E-97CD-8051F81A7E22}"/>
    <dgm:cxn modelId="{7E1D46EC-41B7-1047-9612-3DBFFFE5FCD4}" type="presParOf" srcId="{51358574-D358-8749-81C1-D5715A0B9B12}" destId="{C8EA8892-B37D-2849-8BFB-256C2F224008}" srcOrd="0" destOrd="0" presId="urn:microsoft.com/office/officeart/2005/8/layout/vList2"/>
    <dgm:cxn modelId="{607E4C00-E825-8946-88EF-221F21E54D6D}" type="presParOf" srcId="{51358574-D358-8749-81C1-D5715A0B9B12}" destId="{1F7A54F0-C838-1143-9298-0DE1A62231C1}" srcOrd="1" destOrd="0" presId="urn:microsoft.com/office/officeart/2005/8/layout/vList2"/>
    <dgm:cxn modelId="{29D4CBDE-C979-B94C-AD33-C7250D33D880}" type="presParOf" srcId="{51358574-D358-8749-81C1-D5715A0B9B12}" destId="{2FDECC6E-C1BD-5340-AC71-C9AB39FEFC67}" srcOrd="2" destOrd="0" presId="urn:microsoft.com/office/officeart/2005/8/layout/vList2"/>
    <dgm:cxn modelId="{BE570999-97E7-E140-A3E6-4114E55B9717}" type="presParOf" srcId="{51358574-D358-8749-81C1-D5715A0B9B12}" destId="{3DBB1A27-7A0F-CD40-BDC4-DBA5C43C348D}" srcOrd="3" destOrd="0" presId="urn:microsoft.com/office/officeart/2005/8/layout/vList2"/>
    <dgm:cxn modelId="{725E767C-5D8E-BC46-9BB5-61BEEC654D75}" type="presParOf" srcId="{51358574-D358-8749-81C1-D5715A0B9B12}" destId="{A1E4CB56-6027-6642-A95C-1F830159F4DE}" srcOrd="4" destOrd="0" presId="urn:microsoft.com/office/officeart/2005/8/layout/vList2"/>
    <dgm:cxn modelId="{B5EED59B-7B47-2A47-A0F1-C4C76548784A}" type="presParOf" srcId="{51358574-D358-8749-81C1-D5715A0B9B12}" destId="{0AE9D1D9-4A88-184B-BC8F-D9AAE2AB4064}" srcOrd="5" destOrd="0" presId="urn:microsoft.com/office/officeart/2005/8/layout/vList2"/>
    <dgm:cxn modelId="{48701AAD-D179-BC45-9D86-E1E23FBCC235}" type="presParOf" srcId="{51358574-D358-8749-81C1-D5715A0B9B12}" destId="{19FC7DB9-0198-C54E-A95B-15C4563042FA}" srcOrd="6" destOrd="0" presId="urn:microsoft.com/office/officeart/2005/8/layout/vList2"/>
    <dgm:cxn modelId="{05C79327-00DC-254F-B195-CF7D5712D4E4}" type="presParOf" srcId="{51358574-D358-8749-81C1-D5715A0B9B12}" destId="{6B379329-8AC9-C64C-9EE5-C6E1D14FB9EB}" srcOrd="7" destOrd="0" presId="urn:microsoft.com/office/officeart/2005/8/layout/vList2"/>
    <dgm:cxn modelId="{29E315BC-14A1-164B-B543-8158A6B40A22}" type="presParOf" srcId="{51358574-D358-8749-81C1-D5715A0B9B12}" destId="{0133D2E6-4230-6548-896B-A1B651ED78A0}" srcOrd="8" destOrd="0" presId="urn:microsoft.com/office/officeart/2005/8/layout/vList2"/>
    <dgm:cxn modelId="{7EDDB238-DCF1-3849-8FBE-6B5B3CB6EFFA}" type="presParOf" srcId="{51358574-D358-8749-81C1-D5715A0B9B12}" destId="{5D1C9484-F8C5-3D4B-B8D7-3919A07BE89F}" srcOrd="9" destOrd="0" presId="urn:microsoft.com/office/officeart/2005/8/layout/vList2"/>
    <dgm:cxn modelId="{F9852AEC-5CAD-D545-9EF0-D4B10FF91355}" type="presParOf" srcId="{51358574-D358-8749-81C1-D5715A0B9B12}" destId="{40865D5C-88FD-F84B-88D5-E88F474E58AB}" srcOrd="10" destOrd="0" presId="urn:microsoft.com/office/officeart/2005/8/layout/vList2"/>
    <dgm:cxn modelId="{3DCBA04E-1A14-FA4C-B458-1C3689475CAD}" type="presParOf" srcId="{51358574-D358-8749-81C1-D5715A0B9B12}" destId="{6CA3C158-1012-AF45-B7F1-0429570593A6}" srcOrd="11" destOrd="0" presId="urn:microsoft.com/office/officeart/2005/8/layout/vList2"/>
    <dgm:cxn modelId="{EB91BB0F-5707-6344-8CDA-6E92495B6431}" type="presParOf" srcId="{51358574-D358-8749-81C1-D5715A0B9B12}" destId="{CE5C8BA5-CE3F-2B4D-9B62-49C313A4DD5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DCAFCE-A219-4019-BE32-1B98342891B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5D7FB28-119A-4FDF-9FAB-6E71E1451416}">
      <dgm:prSet/>
      <dgm:spPr/>
      <dgm:t>
        <a:bodyPr/>
        <a:lstStyle/>
        <a:p>
          <a:r>
            <a:rPr lang="en-US"/>
            <a:t>1. What is the IP address of your Ubuntu machine?</a:t>
          </a:r>
        </a:p>
      </dgm:t>
    </dgm:pt>
    <dgm:pt modelId="{0E4FE4B4-7FBF-4894-9417-E0191FB6508C}" type="parTrans" cxnId="{76B4DF99-25BF-4404-8737-F6A72DF2F17D}">
      <dgm:prSet/>
      <dgm:spPr/>
      <dgm:t>
        <a:bodyPr/>
        <a:lstStyle/>
        <a:p>
          <a:endParaRPr lang="en-US"/>
        </a:p>
      </dgm:t>
    </dgm:pt>
    <dgm:pt modelId="{2DC170D9-9C5A-41BB-B9DD-3534FAFD70C4}" type="sibTrans" cxnId="{76B4DF99-25BF-4404-8737-F6A72DF2F17D}">
      <dgm:prSet/>
      <dgm:spPr/>
      <dgm:t>
        <a:bodyPr/>
        <a:lstStyle/>
        <a:p>
          <a:endParaRPr lang="en-US"/>
        </a:p>
      </dgm:t>
    </dgm:pt>
    <dgm:pt modelId="{B8ECF9B1-5BD4-4E9E-AE12-E3E49FAAC3B0}">
      <dgm:prSet/>
      <dgm:spPr/>
      <dgm:t>
        <a:bodyPr/>
        <a:lstStyle/>
        <a:p>
          <a:r>
            <a:rPr lang="en-US"/>
            <a:t>Answer here: 192.168.1.107</a:t>
          </a:r>
        </a:p>
      </dgm:t>
    </dgm:pt>
    <dgm:pt modelId="{992ED68C-FF5A-4611-8791-3EE3AE9D0993}" type="parTrans" cxnId="{21847A78-B876-4387-BC92-EFC1D2652C00}">
      <dgm:prSet/>
      <dgm:spPr/>
      <dgm:t>
        <a:bodyPr/>
        <a:lstStyle/>
        <a:p>
          <a:endParaRPr lang="en-US"/>
        </a:p>
      </dgm:t>
    </dgm:pt>
    <dgm:pt modelId="{5E5FD9BD-B920-4BB0-B951-B27FCB9B7F8C}" type="sibTrans" cxnId="{21847A78-B876-4387-BC92-EFC1D2652C00}">
      <dgm:prSet/>
      <dgm:spPr/>
      <dgm:t>
        <a:bodyPr/>
        <a:lstStyle/>
        <a:p>
          <a:endParaRPr lang="en-US"/>
        </a:p>
      </dgm:t>
    </dgm:pt>
    <dgm:pt modelId="{DC3FDD1D-889C-4BA1-AF84-D27AAF68F747}">
      <dgm:prSet/>
      <dgm:spPr/>
      <dgm:t>
        <a:bodyPr/>
        <a:lstStyle/>
        <a:p>
          <a:r>
            <a:rPr lang="en-US"/>
            <a:t>2. What is the IP address of its default gateway?</a:t>
          </a:r>
        </a:p>
      </dgm:t>
    </dgm:pt>
    <dgm:pt modelId="{0170354C-F082-4A14-A74E-9D17F2B6C674}" type="parTrans" cxnId="{AFE5908D-6309-4632-A7B3-DA43F1C7E9F4}">
      <dgm:prSet/>
      <dgm:spPr/>
      <dgm:t>
        <a:bodyPr/>
        <a:lstStyle/>
        <a:p>
          <a:endParaRPr lang="en-US"/>
        </a:p>
      </dgm:t>
    </dgm:pt>
    <dgm:pt modelId="{EBBDF876-794B-4530-8583-81ECE2BA6030}" type="sibTrans" cxnId="{AFE5908D-6309-4632-A7B3-DA43F1C7E9F4}">
      <dgm:prSet/>
      <dgm:spPr/>
      <dgm:t>
        <a:bodyPr/>
        <a:lstStyle/>
        <a:p>
          <a:endParaRPr lang="en-US"/>
        </a:p>
      </dgm:t>
    </dgm:pt>
    <dgm:pt modelId="{F62C9093-963C-43C6-8158-31116858FC50}">
      <dgm:prSet/>
      <dgm:spPr/>
      <dgm:t>
        <a:bodyPr/>
        <a:lstStyle/>
        <a:p>
          <a:r>
            <a:rPr lang="en-US"/>
            <a:t>Answer here: 192.168.1.1</a:t>
          </a:r>
        </a:p>
      </dgm:t>
    </dgm:pt>
    <dgm:pt modelId="{7707569A-6369-4B26-B767-0017C64CAC7A}" type="parTrans" cxnId="{1E0EF71C-BE66-4117-AD5A-E5F4E1D45218}">
      <dgm:prSet/>
      <dgm:spPr/>
      <dgm:t>
        <a:bodyPr/>
        <a:lstStyle/>
        <a:p>
          <a:endParaRPr lang="en-US"/>
        </a:p>
      </dgm:t>
    </dgm:pt>
    <dgm:pt modelId="{87C66624-61F0-4400-82B3-58BA696D4A81}" type="sibTrans" cxnId="{1E0EF71C-BE66-4117-AD5A-E5F4E1D45218}">
      <dgm:prSet/>
      <dgm:spPr/>
      <dgm:t>
        <a:bodyPr/>
        <a:lstStyle/>
        <a:p>
          <a:endParaRPr lang="en-US"/>
        </a:p>
      </dgm:t>
    </dgm:pt>
    <dgm:pt modelId="{DBFD3C80-CB31-4B7D-A6CF-85266F0B1549}">
      <dgm:prSet/>
      <dgm:spPr/>
      <dgm:t>
        <a:bodyPr/>
        <a:lstStyle/>
        <a:p>
          <a:r>
            <a:rPr lang="en-US"/>
            <a:t>3. What is the IP address of its DHCP server?</a:t>
          </a:r>
        </a:p>
      </dgm:t>
    </dgm:pt>
    <dgm:pt modelId="{010DA57B-BDB4-49D8-90EC-67CAE0EC0725}" type="parTrans" cxnId="{A39CEE74-A58B-4496-A947-523F7FB12660}">
      <dgm:prSet/>
      <dgm:spPr/>
      <dgm:t>
        <a:bodyPr/>
        <a:lstStyle/>
        <a:p>
          <a:endParaRPr lang="en-US"/>
        </a:p>
      </dgm:t>
    </dgm:pt>
    <dgm:pt modelId="{568A8E0C-53AE-4839-8285-11D7CFF8B702}" type="sibTrans" cxnId="{A39CEE74-A58B-4496-A947-523F7FB12660}">
      <dgm:prSet/>
      <dgm:spPr/>
      <dgm:t>
        <a:bodyPr/>
        <a:lstStyle/>
        <a:p>
          <a:endParaRPr lang="en-US"/>
        </a:p>
      </dgm:t>
    </dgm:pt>
    <dgm:pt modelId="{82D02B4E-5274-4AFA-923C-EDE36C5BF64B}">
      <dgm:prSet/>
      <dgm:spPr/>
      <dgm:t>
        <a:bodyPr/>
        <a:lstStyle/>
        <a:p>
          <a:r>
            <a:rPr lang="en-US"/>
            <a:t>Answer here: 192.168.1.1</a:t>
          </a:r>
        </a:p>
      </dgm:t>
    </dgm:pt>
    <dgm:pt modelId="{FF1BEFE2-97A4-433D-B319-3AC759053C27}" type="parTrans" cxnId="{AF96B4A7-6661-48BE-976A-5AAEF78FC30D}">
      <dgm:prSet/>
      <dgm:spPr/>
      <dgm:t>
        <a:bodyPr/>
        <a:lstStyle/>
        <a:p>
          <a:endParaRPr lang="en-US"/>
        </a:p>
      </dgm:t>
    </dgm:pt>
    <dgm:pt modelId="{EA80ECA3-A2FB-4B9C-9260-534B47275428}" type="sibTrans" cxnId="{AF96B4A7-6661-48BE-976A-5AAEF78FC30D}">
      <dgm:prSet/>
      <dgm:spPr/>
      <dgm:t>
        <a:bodyPr/>
        <a:lstStyle/>
        <a:p>
          <a:endParaRPr lang="en-US"/>
        </a:p>
      </dgm:t>
    </dgm:pt>
    <dgm:pt modelId="{C11F4475-FC4F-4C92-AB77-2169EDCC55EF}">
      <dgm:prSet/>
      <dgm:spPr/>
      <dgm:t>
        <a:bodyPr/>
        <a:lstStyle/>
        <a:p>
          <a:r>
            <a:rPr lang="en-US"/>
            <a:t>4. What is the IP address of its DNS server?</a:t>
          </a:r>
        </a:p>
      </dgm:t>
    </dgm:pt>
    <dgm:pt modelId="{9E689B8A-E3A0-47CB-A3CB-2A83734F0E3F}" type="parTrans" cxnId="{2F5A814E-DB2D-4FEE-BD3D-6802435E7EB4}">
      <dgm:prSet/>
      <dgm:spPr/>
      <dgm:t>
        <a:bodyPr/>
        <a:lstStyle/>
        <a:p>
          <a:endParaRPr lang="en-US"/>
        </a:p>
      </dgm:t>
    </dgm:pt>
    <dgm:pt modelId="{E6ADA011-EB4E-4901-BCFF-6C0070E8F137}" type="sibTrans" cxnId="{2F5A814E-DB2D-4FEE-BD3D-6802435E7EB4}">
      <dgm:prSet/>
      <dgm:spPr/>
      <dgm:t>
        <a:bodyPr/>
        <a:lstStyle/>
        <a:p>
          <a:endParaRPr lang="en-US"/>
        </a:p>
      </dgm:t>
    </dgm:pt>
    <dgm:pt modelId="{02E024BD-40D4-4613-A0C8-F159ADE5C4C5}">
      <dgm:prSet/>
      <dgm:spPr/>
      <dgm:t>
        <a:bodyPr/>
        <a:lstStyle/>
        <a:p>
          <a:r>
            <a:rPr lang="en-US"/>
            <a:t>Answer here: 192.168.1.1</a:t>
          </a:r>
        </a:p>
      </dgm:t>
    </dgm:pt>
    <dgm:pt modelId="{CE5F1D95-BE7B-4EFC-968F-9E897916690B}" type="parTrans" cxnId="{E61A05F2-1D0E-4A13-AF70-D281C0E01231}">
      <dgm:prSet/>
      <dgm:spPr/>
      <dgm:t>
        <a:bodyPr/>
        <a:lstStyle/>
        <a:p>
          <a:endParaRPr lang="en-US"/>
        </a:p>
      </dgm:t>
    </dgm:pt>
    <dgm:pt modelId="{88F82AFE-190C-41DA-A0F7-F87EA89AB1AC}" type="sibTrans" cxnId="{E61A05F2-1D0E-4A13-AF70-D281C0E01231}">
      <dgm:prSet/>
      <dgm:spPr/>
      <dgm:t>
        <a:bodyPr/>
        <a:lstStyle/>
        <a:p>
          <a:endParaRPr lang="en-US"/>
        </a:p>
      </dgm:t>
    </dgm:pt>
    <dgm:pt modelId="{8D3691CF-4CCF-E249-8E93-75E21A6F5AE2}" type="pres">
      <dgm:prSet presAssocID="{5ADCAFCE-A219-4019-BE32-1B98342891B7}" presName="linear" presStyleCnt="0">
        <dgm:presLayoutVars>
          <dgm:animLvl val="lvl"/>
          <dgm:resizeHandles val="exact"/>
        </dgm:presLayoutVars>
      </dgm:prSet>
      <dgm:spPr/>
    </dgm:pt>
    <dgm:pt modelId="{4C1C1FD3-31AA-1B46-93B5-1094688B3781}" type="pres">
      <dgm:prSet presAssocID="{75D7FB28-119A-4FDF-9FAB-6E71E1451416}" presName="parentText" presStyleLbl="node1" presStyleIdx="0" presStyleCnt="8">
        <dgm:presLayoutVars>
          <dgm:chMax val="0"/>
          <dgm:bulletEnabled val="1"/>
        </dgm:presLayoutVars>
      </dgm:prSet>
      <dgm:spPr/>
    </dgm:pt>
    <dgm:pt modelId="{C9055DD8-1B45-304D-AE61-8C30032B35D1}" type="pres">
      <dgm:prSet presAssocID="{2DC170D9-9C5A-41BB-B9DD-3534FAFD70C4}" presName="spacer" presStyleCnt="0"/>
      <dgm:spPr/>
    </dgm:pt>
    <dgm:pt modelId="{2872F7A7-1492-5F4E-990E-279D6C7831DE}" type="pres">
      <dgm:prSet presAssocID="{B8ECF9B1-5BD4-4E9E-AE12-E3E49FAAC3B0}" presName="parentText" presStyleLbl="node1" presStyleIdx="1" presStyleCnt="8">
        <dgm:presLayoutVars>
          <dgm:chMax val="0"/>
          <dgm:bulletEnabled val="1"/>
        </dgm:presLayoutVars>
      </dgm:prSet>
      <dgm:spPr/>
    </dgm:pt>
    <dgm:pt modelId="{BF8E15FB-80A0-E744-99CF-A6D2D3987E80}" type="pres">
      <dgm:prSet presAssocID="{5E5FD9BD-B920-4BB0-B951-B27FCB9B7F8C}" presName="spacer" presStyleCnt="0"/>
      <dgm:spPr/>
    </dgm:pt>
    <dgm:pt modelId="{308535C7-371E-0C49-B8C9-30E546935BDB}" type="pres">
      <dgm:prSet presAssocID="{DC3FDD1D-889C-4BA1-AF84-D27AAF68F747}" presName="parentText" presStyleLbl="node1" presStyleIdx="2" presStyleCnt="8">
        <dgm:presLayoutVars>
          <dgm:chMax val="0"/>
          <dgm:bulletEnabled val="1"/>
        </dgm:presLayoutVars>
      </dgm:prSet>
      <dgm:spPr/>
    </dgm:pt>
    <dgm:pt modelId="{E18FE257-9B8B-6B48-ADFD-0FAECF4F3BA4}" type="pres">
      <dgm:prSet presAssocID="{EBBDF876-794B-4530-8583-81ECE2BA6030}" presName="spacer" presStyleCnt="0"/>
      <dgm:spPr/>
    </dgm:pt>
    <dgm:pt modelId="{79B22480-5769-4940-83CF-D5536D6A1739}" type="pres">
      <dgm:prSet presAssocID="{F62C9093-963C-43C6-8158-31116858FC50}" presName="parentText" presStyleLbl="node1" presStyleIdx="3" presStyleCnt="8">
        <dgm:presLayoutVars>
          <dgm:chMax val="0"/>
          <dgm:bulletEnabled val="1"/>
        </dgm:presLayoutVars>
      </dgm:prSet>
      <dgm:spPr/>
    </dgm:pt>
    <dgm:pt modelId="{89992825-13AC-B541-9733-2874767B917B}" type="pres">
      <dgm:prSet presAssocID="{87C66624-61F0-4400-82B3-58BA696D4A81}" presName="spacer" presStyleCnt="0"/>
      <dgm:spPr/>
    </dgm:pt>
    <dgm:pt modelId="{857C06C4-CA1A-364D-A1FD-EB81A430AD92}" type="pres">
      <dgm:prSet presAssocID="{DBFD3C80-CB31-4B7D-A6CF-85266F0B1549}" presName="parentText" presStyleLbl="node1" presStyleIdx="4" presStyleCnt="8">
        <dgm:presLayoutVars>
          <dgm:chMax val="0"/>
          <dgm:bulletEnabled val="1"/>
        </dgm:presLayoutVars>
      </dgm:prSet>
      <dgm:spPr/>
    </dgm:pt>
    <dgm:pt modelId="{2E0A13E8-E5E7-3A47-A18A-64F6E31B83F0}" type="pres">
      <dgm:prSet presAssocID="{568A8E0C-53AE-4839-8285-11D7CFF8B702}" presName="spacer" presStyleCnt="0"/>
      <dgm:spPr/>
    </dgm:pt>
    <dgm:pt modelId="{3BBFE951-D50F-C54A-B0BD-C3D9FC2070C4}" type="pres">
      <dgm:prSet presAssocID="{82D02B4E-5274-4AFA-923C-EDE36C5BF64B}" presName="parentText" presStyleLbl="node1" presStyleIdx="5" presStyleCnt="8">
        <dgm:presLayoutVars>
          <dgm:chMax val="0"/>
          <dgm:bulletEnabled val="1"/>
        </dgm:presLayoutVars>
      </dgm:prSet>
      <dgm:spPr/>
    </dgm:pt>
    <dgm:pt modelId="{9B0ED8D7-C953-6243-8ADA-0251BD1B81C5}" type="pres">
      <dgm:prSet presAssocID="{EA80ECA3-A2FB-4B9C-9260-534B47275428}" presName="spacer" presStyleCnt="0"/>
      <dgm:spPr/>
    </dgm:pt>
    <dgm:pt modelId="{90423C8D-6092-3F4B-8341-9A4AAD9EC3D6}" type="pres">
      <dgm:prSet presAssocID="{C11F4475-FC4F-4C92-AB77-2169EDCC55EF}" presName="parentText" presStyleLbl="node1" presStyleIdx="6" presStyleCnt="8">
        <dgm:presLayoutVars>
          <dgm:chMax val="0"/>
          <dgm:bulletEnabled val="1"/>
        </dgm:presLayoutVars>
      </dgm:prSet>
      <dgm:spPr/>
    </dgm:pt>
    <dgm:pt modelId="{7EB228A3-C8F2-3543-9905-8DDC6ED3F719}" type="pres">
      <dgm:prSet presAssocID="{E6ADA011-EB4E-4901-BCFF-6C0070E8F137}" presName="spacer" presStyleCnt="0"/>
      <dgm:spPr/>
    </dgm:pt>
    <dgm:pt modelId="{56E94EE0-008B-9849-B54C-9A74DD446D8D}" type="pres">
      <dgm:prSet presAssocID="{02E024BD-40D4-4613-A0C8-F159ADE5C4C5}" presName="parentText" presStyleLbl="node1" presStyleIdx="7" presStyleCnt="8">
        <dgm:presLayoutVars>
          <dgm:chMax val="0"/>
          <dgm:bulletEnabled val="1"/>
        </dgm:presLayoutVars>
      </dgm:prSet>
      <dgm:spPr/>
    </dgm:pt>
  </dgm:ptLst>
  <dgm:cxnLst>
    <dgm:cxn modelId="{0BEC710E-F76F-7F43-B828-699F8CFC6615}" type="presOf" srcId="{DBFD3C80-CB31-4B7D-A6CF-85266F0B1549}" destId="{857C06C4-CA1A-364D-A1FD-EB81A430AD92}" srcOrd="0" destOrd="0" presId="urn:microsoft.com/office/officeart/2005/8/layout/vList2"/>
    <dgm:cxn modelId="{1E0EF71C-BE66-4117-AD5A-E5F4E1D45218}" srcId="{5ADCAFCE-A219-4019-BE32-1B98342891B7}" destId="{F62C9093-963C-43C6-8158-31116858FC50}" srcOrd="3" destOrd="0" parTransId="{7707569A-6369-4B26-B767-0017C64CAC7A}" sibTransId="{87C66624-61F0-4400-82B3-58BA696D4A81}"/>
    <dgm:cxn modelId="{23D28F26-9380-C64E-A4F6-AFE2A1AE18E6}" type="presOf" srcId="{02E024BD-40D4-4613-A0C8-F159ADE5C4C5}" destId="{56E94EE0-008B-9849-B54C-9A74DD446D8D}" srcOrd="0" destOrd="0" presId="urn:microsoft.com/office/officeart/2005/8/layout/vList2"/>
    <dgm:cxn modelId="{31819326-75D9-CF4E-87DA-214070CF82DC}" type="presOf" srcId="{B8ECF9B1-5BD4-4E9E-AE12-E3E49FAAC3B0}" destId="{2872F7A7-1492-5F4E-990E-279D6C7831DE}" srcOrd="0" destOrd="0" presId="urn:microsoft.com/office/officeart/2005/8/layout/vList2"/>
    <dgm:cxn modelId="{73B5172D-0128-3D49-99FA-B45BF1D4E76D}" type="presOf" srcId="{82D02B4E-5274-4AFA-923C-EDE36C5BF64B}" destId="{3BBFE951-D50F-C54A-B0BD-C3D9FC2070C4}" srcOrd="0" destOrd="0" presId="urn:microsoft.com/office/officeart/2005/8/layout/vList2"/>
    <dgm:cxn modelId="{2F5A814E-DB2D-4FEE-BD3D-6802435E7EB4}" srcId="{5ADCAFCE-A219-4019-BE32-1B98342891B7}" destId="{C11F4475-FC4F-4C92-AB77-2169EDCC55EF}" srcOrd="6" destOrd="0" parTransId="{9E689B8A-E3A0-47CB-A3CB-2A83734F0E3F}" sibTransId="{E6ADA011-EB4E-4901-BCFF-6C0070E8F137}"/>
    <dgm:cxn modelId="{E8F97C57-CA8B-EC46-BEF7-EA108C2E7938}" type="presOf" srcId="{DC3FDD1D-889C-4BA1-AF84-D27AAF68F747}" destId="{308535C7-371E-0C49-B8C9-30E546935BDB}" srcOrd="0" destOrd="0" presId="urn:microsoft.com/office/officeart/2005/8/layout/vList2"/>
    <dgm:cxn modelId="{27178659-04E5-A847-9706-2257578C30BB}" type="presOf" srcId="{C11F4475-FC4F-4C92-AB77-2169EDCC55EF}" destId="{90423C8D-6092-3F4B-8341-9A4AAD9EC3D6}" srcOrd="0" destOrd="0" presId="urn:microsoft.com/office/officeart/2005/8/layout/vList2"/>
    <dgm:cxn modelId="{39A52A69-9B19-9345-AAC7-47FE98BA9C63}" type="presOf" srcId="{75D7FB28-119A-4FDF-9FAB-6E71E1451416}" destId="{4C1C1FD3-31AA-1B46-93B5-1094688B3781}" srcOrd="0" destOrd="0" presId="urn:microsoft.com/office/officeart/2005/8/layout/vList2"/>
    <dgm:cxn modelId="{A39CEE74-A58B-4496-A947-523F7FB12660}" srcId="{5ADCAFCE-A219-4019-BE32-1B98342891B7}" destId="{DBFD3C80-CB31-4B7D-A6CF-85266F0B1549}" srcOrd="4" destOrd="0" parTransId="{010DA57B-BDB4-49D8-90EC-67CAE0EC0725}" sibTransId="{568A8E0C-53AE-4839-8285-11D7CFF8B702}"/>
    <dgm:cxn modelId="{21847A78-B876-4387-BC92-EFC1D2652C00}" srcId="{5ADCAFCE-A219-4019-BE32-1B98342891B7}" destId="{B8ECF9B1-5BD4-4E9E-AE12-E3E49FAAC3B0}" srcOrd="1" destOrd="0" parTransId="{992ED68C-FF5A-4611-8791-3EE3AE9D0993}" sibTransId="{5E5FD9BD-B920-4BB0-B951-B27FCB9B7F8C}"/>
    <dgm:cxn modelId="{AFE5908D-6309-4632-A7B3-DA43F1C7E9F4}" srcId="{5ADCAFCE-A219-4019-BE32-1B98342891B7}" destId="{DC3FDD1D-889C-4BA1-AF84-D27AAF68F747}" srcOrd="2" destOrd="0" parTransId="{0170354C-F082-4A14-A74E-9D17F2B6C674}" sibTransId="{EBBDF876-794B-4530-8583-81ECE2BA6030}"/>
    <dgm:cxn modelId="{76B4DF99-25BF-4404-8737-F6A72DF2F17D}" srcId="{5ADCAFCE-A219-4019-BE32-1B98342891B7}" destId="{75D7FB28-119A-4FDF-9FAB-6E71E1451416}" srcOrd="0" destOrd="0" parTransId="{0E4FE4B4-7FBF-4894-9417-E0191FB6508C}" sibTransId="{2DC170D9-9C5A-41BB-B9DD-3534FAFD70C4}"/>
    <dgm:cxn modelId="{AF96B4A7-6661-48BE-976A-5AAEF78FC30D}" srcId="{5ADCAFCE-A219-4019-BE32-1B98342891B7}" destId="{82D02B4E-5274-4AFA-923C-EDE36C5BF64B}" srcOrd="5" destOrd="0" parTransId="{FF1BEFE2-97A4-433D-B319-3AC759053C27}" sibTransId="{EA80ECA3-A2FB-4B9C-9260-534B47275428}"/>
    <dgm:cxn modelId="{5FB71EAD-3631-5844-BFC7-217516DBFC92}" type="presOf" srcId="{5ADCAFCE-A219-4019-BE32-1B98342891B7}" destId="{8D3691CF-4CCF-E249-8E93-75E21A6F5AE2}" srcOrd="0" destOrd="0" presId="urn:microsoft.com/office/officeart/2005/8/layout/vList2"/>
    <dgm:cxn modelId="{51EEF3E7-CA4C-9C40-9E3F-C057D5F4C5B9}" type="presOf" srcId="{F62C9093-963C-43C6-8158-31116858FC50}" destId="{79B22480-5769-4940-83CF-D5536D6A1739}" srcOrd="0" destOrd="0" presId="urn:microsoft.com/office/officeart/2005/8/layout/vList2"/>
    <dgm:cxn modelId="{E61A05F2-1D0E-4A13-AF70-D281C0E01231}" srcId="{5ADCAFCE-A219-4019-BE32-1B98342891B7}" destId="{02E024BD-40D4-4613-A0C8-F159ADE5C4C5}" srcOrd="7" destOrd="0" parTransId="{CE5F1D95-BE7B-4EFC-968F-9E897916690B}" sibTransId="{88F82AFE-190C-41DA-A0F7-F87EA89AB1AC}"/>
    <dgm:cxn modelId="{97928311-B16C-EF4E-8B8F-F4A80C58EE8C}" type="presParOf" srcId="{8D3691CF-4CCF-E249-8E93-75E21A6F5AE2}" destId="{4C1C1FD3-31AA-1B46-93B5-1094688B3781}" srcOrd="0" destOrd="0" presId="urn:microsoft.com/office/officeart/2005/8/layout/vList2"/>
    <dgm:cxn modelId="{24A3780E-C34A-A44C-9452-0DC2AFF996DD}" type="presParOf" srcId="{8D3691CF-4CCF-E249-8E93-75E21A6F5AE2}" destId="{C9055DD8-1B45-304D-AE61-8C30032B35D1}" srcOrd="1" destOrd="0" presId="urn:microsoft.com/office/officeart/2005/8/layout/vList2"/>
    <dgm:cxn modelId="{2D884EBF-1E65-4141-813E-C2A11F2BDCB7}" type="presParOf" srcId="{8D3691CF-4CCF-E249-8E93-75E21A6F5AE2}" destId="{2872F7A7-1492-5F4E-990E-279D6C7831DE}" srcOrd="2" destOrd="0" presId="urn:microsoft.com/office/officeart/2005/8/layout/vList2"/>
    <dgm:cxn modelId="{F00A8DBE-BE48-DF41-B363-7918A4819443}" type="presParOf" srcId="{8D3691CF-4CCF-E249-8E93-75E21A6F5AE2}" destId="{BF8E15FB-80A0-E744-99CF-A6D2D3987E80}" srcOrd="3" destOrd="0" presId="urn:microsoft.com/office/officeart/2005/8/layout/vList2"/>
    <dgm:cxn modelId="{0EECA1CF-9CF9-5F49-A432-EF332E42E8DC}" type="presParOf" srcId="{8D3691CF-4CCF-E249-8E93-75E21A6F5AE2}" destId="{308535C7-371E-0C49-B8C9-30E546935BDB}" srcOrd="4" destOrd="0" presId="urn:microsoft.com/office/officeart/2005/8/layout/vList2"/>
    <dgm:cxn modelId="{87CAC6BD-46A1-954B-91BE-63344A5B728A}" type="presParOf" srcId="{8D3691CF-4CCF-E249-8E93-75E21A6F5AE2}" destId="{E18FE257-9B8B-6B48-ADFD-0FAECF4F3BA4}" srcOrd="5" destOrd="0" presId="urn:microsoft.com/office/officeart/2005/8/layout/vList2"/>
    <dgm:cxn modelId="{13BB306A-0EC8-FD43-9BC0-FDED71310635}" type="presParOf" srcId="{8D3691CF-4CCF-E249-8E93-75E21A6F5AE2}" destId="{79B22480-5769-4940-83CF-D5536D6A1739}" srcOrd="6" destOrd="0" presId="urn:microsoft.com/office/officeart/2005/8/layout/vList2"/>
    <dgm:cxn modelId="{AEDA5FA1-8E88-7E4F-B630-6566560536C6}" type="presParOf" srcId="{8D3691CF-4CCF-E249-8E93-75E21A6F5AE2}" destId="{89992825-13AC-B541-9733-2874767B917B}" srcOrd="7" destOrd="0" presId="urn:microsoft.com/office/officeart/2005/8/layout/vList2"/>
    <dgm:cxn modelId="{F87BC2AC-7305-C242-9BFB-DAB25B31D1BA}" type="presParOf" srcId="{8D3691CF-4CCF-E249-8E93-75E21A6F5AE2}" destId="{857C06C4-CA1A-364D-A1FD-EB81A430AD92}" srcOrd="8" destOrd="0" presId="urn:microsoft.com/office/officeart/2005/8/layout/vList2"/>
    <dgm:cxn modelId="{3CC288D5-19D0-B049-BEEB-EADC1561CFA1}" type="presParOf" srcId="{8D3691CF-4CCF-E249-8E93-75E21A6F5AE2}" destId="{2E0A13E8-E5E7-3A47-A18A-64F6E31B83F0}" srcOrd="9" destOrd="0" presId="urn:microsoft.com/office/officeart/2005/8/layout/vList2"/>
    <dgm:cxn modelId="{E2636C06-9A85-B945-927E-B8F3571094EC}" type="presParOf" srcId="{8D3691CF-4CCF-E249-8E93-75E21A6F5AE2}" destId="{3BBFE951-D50F-C54A-B0BD-C3D9FC2070C4}" srcOrd="10" destOrd="0" presId="urn:microsoft.com/office/officeart/2005/8/layout/vList2"/>
    <dgm:cxn modelId="{FD4C1DA1-1619-4B46-B3F8-942916BFDF05}" type="presParOf" srcId="{8D3691CF-4CCF-E249-8E93-75E21A6F5AE2}" destId="{9B0ED8D7-C953-6243-8ADA-0251BD1B81C5}" srcOrd="11" destOrd="0" presId="urn:microsoft.com/office/officeart/2005/8/layout/vList2"/>
    <dgm:cxn modelId="{5BC68ED1-8444-F24F-ABDC-55EE948D7FDA}" type="presParOf" srcId="{8D3691CF-4CCF-E249-8E93-75E21A6F5AE2}" destId="{90423C8D-6092-3F4B-8341-9A4AAD9EC3D6}" srcOrd="12" destOrd="0" presId="urn:microsoft.com/office/officeart/2005/8/layout/vList2"/>
    <dgm:cxn modelId="{3B0A7CD0-0B49-2F4B-BCF0-E74C61D8EF5D}" type="presParOf" srcId="{8D3691CF-4CCF-E249-8E93-75E21A6F5AE2}" destId="{7EB228A3-C8F2-3543-9905-8DDC6ED3F719}" srcOrd="13" destOrd="0" presId="urn:microsoft.com/office/officeart/2005/8/layout/vList2"/>
    <dgm:cxn modelId="{CE6DB6A3-AEEB-9B42-A984-30E825E04E5E}" type="presParOf" srcId="{8D3691CF-4CCF-E249-8E93-75E21A6F5AE2}" destId="{56E94EE0-008B-9849-B54C-9A74DD446D8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13200-9C12-4048-A9D4-8E73FEBEA6D2}">
      <dsp:nvSpPr>
        <dsp:cNvPr id="0" name=""/>
        <dsp:cNvSpPr/>
      </dsp:nvSpPr>
      <dsp:spPr>
        <a:xfrm>
          <a:off x="548899" y="42984"/>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6BF75-579D-4AED-8B5A-15107349E5D4}">
      <dsp:nvSpPr>
        <dsp:cNvPr id="0" name=""/>
        <dsp:cNvSpPr/>
      </dsp:nvSpPr>
      <dsp:spPr>
        <a:xfrm>
          <a:off x="759835" y="253921"/>
          <a:ext cx="582586" cy="582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9CAD2-9E56-431A-8A42-741655E6EF47}">
      <dsp:nvSpPr>
        <dsp:cNvPr id="0" name=""/>
        <dsp:cNvSpPr/>
      </dsp:nvSpPr>
      <dsp:spPr>
        <a:xfrm>
          <a:off x="1768600" y="42984"/>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1. What is the </a:t>
          </a:r>
          <a:r>
            <a:rPr lang="en-US" sz="1300" i="1" kern="1200"/>
            <a:t>pwd</a:t>
          </a:r>
          <a:r>
            <a:rPr lang="en-US" sz="1300" kern="1200"/>
            <a:t> command an acronym for? What about the </a:t>
          </a:r>
          <a:r>
            <a:rPr lang="en-US" sz="1300" i="1" kern="1200"/>
            <a:t>cd</a:t>
          </a:r>
          <a:r>
            <a:rPr lang="en-US" sz="1300" kern="1200"/>
            <a:t> command?</a:t>
          </a:r>
        </a:p>
      </dsp:txBody>
      <dsp:txXfrm>
        <a:off x="1768600" y="42984"/>
        <a:ext cx="2367654" cy="1004459"/>
      </dsp:txXfrm>
    </dsp:sp>
    <dsp:sp modelId="{97C1C6C9-E144-4DEE-8171-53EB2EB52C99}">
      <dsp:nvSpPr>
        <dsp:cNvPr id="0" name=""/>
        <dsp:cNvSpPr/>
      </dsp:nvSpPr>
      <dsp:spPr>
        <a:xfrm>
          <a:off x="4548800" y="42984"/>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65734-33B9-48D5-B63F-DC33A40D4C3F}">
      <dsp:nvSpPr>
        <dsp:cNvPr id="0" name=""/>
        <dsp:cNvSpPr/>
      </dsp:nvSpPr>
      <dsp:spPr>
        <a:xfrm>
          <a:off x="4759737" y="253921"/>
          <a:ext cx="582586" cy="582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CD069-532C-4F7B-AE59-40CD613B4EED}">
      <dsp:nvSpPr>
        <dsp:cNvPr id="0" name=""/>
        <dsp:cNvSpPr/>
      </dsp:nvSpPr>
      <dsp:spPr>
        <a:xfrm>
          <a:off x="5768502" y="42984"/>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Answer here:</a:t>
          </a:r>
          <a:br>
            <a:rPr lang="en-US" sz="1300" kern="1200"/>
          </a:br>
          <a:br>
            <a:rPr lang="en-US" sz="1300" kern="1200"/>
          </a:br>
          <a:r>
            <a:rPr lang="en-US" sz="1300" i="1" kern="1200"/>
            <a:t>pwd</a:t>
          </a:r>
          <a:r>
            <a:rPr lang="en-US" sz="1300" kern="1200"/>
            <a:t> stands for present working directory</a:t>
          </a:r>
        </a:p>
      </dsp:txBody>
      <dsp:txXfrm>
        <a:off x="5768502" y="42984"/>
        <a:ext cx="2367654" cy="1004459"/>
      </dsp:txXfrm>
    </dsp:sp>
    <dsp:sp modelId="{C0BE00E6-5FF3-40F5-B676-7E1E9BABA00E}">
      <dsp:nvSpPr>
        <dsp:cNvPr id="0" name=""/>
        <dsp:cNvSpPr/>
      </dsp:nvSpPr>
      <dsp:spPr>
        <a:xfrm>
          <a:off x="548899" y="1845761"/>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B05A5-685F-4456-8C5F-36631A2867E0}">
      <dsp:nvSpPr>
        <dsp:cNvPr id="0" name=""/>
        <dsp:cNvSpPr/>
      </dsp:nvSpPr>
      <dsp:spPr>
        <a:xfrm>
          <a:off x="759835" y="2056698"/>
          <a:ext cx="582586" cy="582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C38B1-6181-42D5-995E-26A5398D917C}">
      <dsp:nvSpPr>
        <dsp:cNvPr id="0" name=""/>
        <dsp:cNvSpPr/>
      </dsp:nvSpPr>
      <dsp:spPr>
        <a:xfrm>
          <a:off x="1768600" y="1845761"/>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i="1" kern="1200"/>
            <a:t>cd</a:t>
          </a:r>
          <a:r>
            <a:rPr lang="en-US" sz="1300" kern="1200"/>
            <a:t> stands for change directory</a:t>
          </a:r>
        </a:p>
      </dsp:txBody>
      <dsp:txXfrm>
        <a:off x="1768600" y="1845761"/>
        <a:ext cx="2367654" cy="1004459"/>
      </dsp:txXfrm>
    </dsp:sp>
    <dsp:sp modelId="{F0794DBB-9939-4F0D-82D6-B78B82586B98}">
      <dsp:nvSpPr>
        <dsp:cNvPr id="0" name=""/>
        <dsp:cNvSpPr/>
      </dsp:nvSpPr>
      <dsp:spPr>
        <a:xfrm>
          <a:off x="4548800" y="1845761"/>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D2B43-3F75-45C9-81E0-495EBD52B3CE}">
      <dsp:nvSpPr>
        <dsp:cNvPr id="0" name=""/>
        <dsp:cNvSpPr/>
      </dsp:nvSpPr>
      <dsp:spPr>
        <a:xfrm>
          <a:off x="4759737" y="2056698"/>
          <a:ext cx="582586" cy="582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11153-6CAF-466D-8AA5-FA9DF6ED4FAA}">
      <dsp:nvSpPr>
        <dsp:cNvPr id="0" name=""/>
        <dsp:cNvSpPr/>
      </dsp:nvSpPr>
      <dsp:spPr>
        <a:xfrm>
          <a:off x="5768502" y="1845761"/>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2. Explain the differences between a relative path and an absolute/full path in Linux.</a:t>
          </a:r>
        </a:p>
      </dsp:txBody>
      <dsp:txXfrm>
        <a:off x="5768502" y="1845761"/>
        <a:ext cx="2367654" cy="1004459"/>
      </dsp:txXfrm>
    </dsp:sp>
    <dsp:sp modelId="{DEC0C44B-0655-4F5A-8EDA-7020355D3847}">
      <dsp:nvSpPr>
        <dsp:cNvPr id="0" name=""/>
        <dsp:cNvSpPr/>
      </dsp:nvSpPr>
      <dsp:spPr>
        <a:xfrm>
          <a:off x="548899" y="3648538"/>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B7ED0-8E38-4F67-A473-523DAE908EDB}">
      <dsp:nvSpPr>
        <dsp:cNvPr id="0" name=""/>
        <dsp:cNvSpPr/>
      </dsp:nvSpPr>
      <dsp:spPr>
        <a:xfrm>
          <a:off x="759835" y="3859474"/>
          <a:ext cx="582586" cy="5825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DB852-3B1B-421A-8571-23A99F28FF4E}">
      <dsp:nvSpPr>
        <dsp:cNvPr id="0" name=""/>
        <dsp:cNvSpPr/>
      </dsp:nvSpPr>
      <dsp:spPr>
        <a:xfrm>
          <a:off x="1768600" y="3648538"/>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Answer here:</a:t>
          </a:r>
        </a:p>
      </dsp:txBody>
      <dsp:txXfrm>
        <a:off x="1768600" y="3648538"/>
        <a:ext cx="2367654" cy="1004459"/>
      </dsp:txXfrm>
    </dsp:sp>
    <dsp:sp modelId="{EB4F7C0C-EF9E-4C7B-8D6C-D485D5356D89}">
      <dsp:nvSpPr>
        <dsp:cNvPr id="0" name=""/>
        <dsp:cNvSpPr/>
      </dsp:nvSpPr>
      <dsp:spPr>
        <a:xfrm>
          <a:off x="4548800" y="3648538"/>
          <a:ext cx="1004459" cy="100445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08E34-F9FA-47CB-A58F-2CBE61C4B16B}">
      <dsp:nvSpPr>
        <dsp:cNvPr id="0" name=""/>
        <dsp:cNvSpPr/>
      </dsp:nvSpPr>
      <dsp:spPr>
        <a:xfrm>
          <a:off x="4759737" y="3859474"/>
          <a:ext cx="582586" cy="58258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7A1D1-B137-4EE0-A418-1C28D844CFEA}">
      <dsp:nvSpPr>
        <dsp:cNvPr id="0" name=""/>
        <dsp:cNvSpPr/>
      </dsp:nvSpPr>
      <dsp:spPr>
        <a:xfrm>
          <a:off x="5768502" y="3648538"/>
          <a:ext cx="2367654" cy="1004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A relative path is based on the current directory to the file, while an absolute path is from the root directory to the file.</a:t>
          </a:r>
        </a:p>
      </dsp:txBody>
      <dsp:txXfrm>
        <a:off x="5768502" y="3648538"/>
        <a:ext cx="2367654" cy="1004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E55EA-AA84-C849-92CA-7CD874B80CC1}">
      <dsp:nvSpPr>
        <dsp:cNvPr id="0" name=""/>
        <dsp:cNvSpPr/>
      </dsp:nvSpPr>
      <dsp:spPr>
        <a:xfrm>
          <a:off x="0" y="57614"/>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1. What are the file permissions of the script?</a:t>
          </a:r>
        </a:p>
      </dsp:txBody>
      <dsp:txXfrm>
        <a:off x="36845" y="94459"/>
        <a:ext cx="8772699" cy="681087"/>
      </dsp:txXfrm>
    </dsp:sp>
    <dsp:sp modelId="{D6CC30CF-D1CB-7744-BF9C-6C0C717E91CD}">
      <dsp:nvSpPr>
        <dsp:cNvPr id="0" name=""/>
        <dsp:cNvSpPr/>
      </dsp:nvSpPr>
      <dsp:spPr>
        <a:xfrm>
          <a:off x="0" y="867112"/>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Answer here: 664</a:t>
          </a:r>
        </a:p>
      </dsp:txBody>
      <dsp:txXfrm>
        <a:off x="36845" y="903957"/>
        <a:ext cx="8772699" cy="681087"/>
      </dsp:txXfrm>
    </dsp:sp>
    <dsp:sp modelId="{D66FF699-B3B5-7746-9C7E-E5AF7CDFC5F3}">
      <dsp:nvSpPr>
        <dsp:cNvPr id="0" name=""/>
        <dsp:cNvSpPr/>
      </dsp:nvSpPr>
      <dsp:spPr>
        <a:xfrm>
          <a:off x="0" y="1676610"/>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 What’s the name of the user-defined variable in the script?</a:t>
          </a:r>
        </a:p>
      </dsp:txBody>
      <dsp:txXfrm>
        <a:off x="36845" y="1713455"/>
        <a:ext cx="8772699" cy="681087"/>
      </dsp:txXfrm>
    </dsp:sp>
    <dsp:sp modelId="{D2BCE0B2-1EA9-714B-A004-BF201706D70E}">
      <dsp:nvSpPr>
        <dsp:cNvPr id="0" name=""/>
        <dsp:cNvSpPr/>
      </dsp:nvSpPr>
      <dsp:spPr>
        <a:xfrm>
          <a:off x="0" y="2486107"/>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Answer here: text</a:t>
          </a:r>
        </a:p>
      </dsp:txBody>
      <dsp:txXfrm>
        <a:off x="36845" y="2522952"/>
        <a:ext cx="8772699" cy="681087"/>
      </dsp:txXfrm>
    </dsp:sp>
    <dsp:sp modelId="{6A85BA42-3586-C84B-A684-5384C4C21DEC}">
      <dsp:nvSpPr>
        <dsp:cNvPr id="0" name=""/>
        <dsp:cNvSpPr/>
      </dsp:nvSpPr>
      <dsp:spPr>
        <a:xfrm>
          <a:off x="0" y="3295605"/>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3. Which redirection meta-character is used in the script? What does it do?</a:t>
          </a:r>
        </a:p>
      </dsp:txBody>
      <dsp:txXfrm>
        <a:off x="36845" y="3332450"/>
        <a:ext cx="8772699" cy="681087"/>
      </dsp:txXfrm>
    </dsp:sp>
    <dsp:sp modelId="{89A4A6D4-699A-D34C-8758-C8AE57807A69}">
      <dsp:nvSpPr>
        <dsp:cNvPr id="0" name=""/>
        <dsp:cNvSpPr/>
      </dsp:nvSpPr>
      <dsp:spPr>
        <a:xfrm>
          <a:off x="0" y="4105103"/>
          <a:ext cx="8846389"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Answer here: &gt;&gt; it allows us to append data to an existing file, without overwriting the existing contents.</a:t>
          </a:r>
        </a:p>
      </dsp:txBody>
      <dsp:txXfrm>
        <a:off x="36845" y="4141948"/>
        <a:ext cx="8772699" cy="681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8892-B37D-2849-8BFB-256C2F224008}">
      <dsp:nvSpPr>
        <dsp:cNvPr id="0" name=""/>
        <dsp:cNvSpPr/>
      </dsp:nvSpPr>
      <dsp:spPr>
        <a:xfrm>
          <a:off x="0" y="74679"/>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1. What does the </a:t>
          </a:r>
          <a:r>
            <a:rPr lang="en-US" sz="1400" i="1" kern="1200"/>
            <a:t>–m</a:t>
          </a:r>
          <a:r>
            <a:rPr lang="en-US" sz="1400" kern="1200"/>
            <a:t> option in the useradd command do?</a:t>
          </a:r>
        </a:p>
      </dsp:txBody>
      <dsp:txXfrm>
        <a:off x="27661" y="102340"/>
        <a:ext cx="8313552" cy="511323"/>
      </dsp:txXfrm>
    </dsp:sp>
    <dsp:sp modelId="{2FDECC6E-C1BD-5340-AC71-C9AB39FEFC67}">
      <dsp:nvSpPr>
        <dsp:cNvPr id="0" name=""/>
        <dsp:cNvSpPr/>
      </dsp:nvSpPr>
      <dsp:spPr>
        <a:xfrm>
          <a:off x="0" y="681645"/>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Answer here: Using the –m flag when running useradd creates the home directory.</a:t>
          </a:r>
        </a:p>
      </dsp:txBody>
      <dsp:txXfrm>
        <a:off x="27661" y="709306"/>
        <a:ext cx="8313552" cy="511323"/>
      </dsp:txXfrm>
    </dsp:sp>
    <dsp:sp modelId="{A1E4CB56-6027-6642-A95C-1F830159F4DE}">
      <dsp:nvSpPr>
        <dsp:cNvPr id="0" name=""/>
        <dsp:cNvSpPr/>
      </dsp:nvSpPr>
      <dsp:spPr>
        <a:xfrm>
          <a:off x="0" y="1288611"/>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2. What does the </a:t>
          </a:r>
          <a:r>
            <a:rPr lang="en-US" sz="1400" i="1" kern="1200"/>
            <a:t>-3</a:t>
          </a:r>
          <a:r>
            <a:rPr lang="en-US" sz="1400" kern="1200"/>
            <a:t> option in the tail command do?</a:t>
          </a:r>
        </a:p>
      </dsp:txBody>
      <dsp:txXfrm>
        <a:off x="27661" y="1316272"/>
        <a:ext cx="8313552" cy="511323"/>
      </dsp:txXfrm>
    </dsp:sp>
    <dsp:sp modelId="{19FC7DB9-0198-C54E-A95B-15C4563042FA}">
      <dsp:nvSpPr>
        <dsp:cNvPr id="0" name=""/>
        <dsp:cNvSpPr/>
      </dsp:nvSpPr>
      <dsp:spPr>
        <a:xfrm>
          <a:off x="0" y="1895576"/>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Answer here: </a:t>
          </a:r>
          <a:r>
            <a:rPr lang="en-US" sz="1400" i="1" kern="1200"/>
            <a:t>It gets the last three entries in a file.</a:t>
          </a:r>
          <a:endParaRPr lang="en-US" sz="1400" kern="1200"/>
        </a:p>
      </dsp:txBody>
      <dsp:txXfrm>
        <a:off x="27661" y="1923237"/>
        <a:ext cx="8313552" cy="511323"/>
      </dsp:txXfrm>
    </dsp:sp>
    <dsp:sp modelId="{0133D2E6-4230-6548-896B-A1B651ED78A0}">
      <dsp:nvSpPr>
        <dsp:cNvPr id="0" name=""/>
        <dsp:cNvSpPr/>
      </dsp:nvSpPr>
      <dsp:spPr>
        <a:xfrm>
          <a:off x="0" y="2502542"/>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3. Which line of the </a:t>
          </a:r>
          <a:r>
            <a:rPr lang="en-US" sz="1400" i="1" kern="1200"/>
            <a:t>/etc/group </a:t>
          </a:r>
          <a:r>
            <a:rPr lang="en-US" sz="1400" kern="1200"/>
            <a:t>file lists members of the “students” group? Copy it here.</a:t>
          </a:r>
        </a:p>
      </dsp:txBody>
      <dsp:txXfrm>
        <a:off x="27661" y="2530203"/>
        <a:ext cx="8313552" cy="511323"/>
      </dsp:txXfrm>
    </dsp:sp>
    <dsp:sp modelId="{40865D5C-88FD-F84B-88D5-E88F474E58AB}">
      <dsp:nvSpPr>
        <dsp:cNvPr id="0" name=""/>
        <dsp:cNvSpPr/>
      </dsp:nvSpPr>
      <dsp:spPr>
        <a:xfrm>
          <a:off x="0" y="3109507"/>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Answer here: </a:t>
          </a:r>
          <a:r>
            <a:rPr lang="en-US" sz="1400" i="1" kern="1200"/>
            <a:t>The last line in the file, since we used </a:t>
          </a:r>
          <a:r>
            <a:rPr lang="en-US" sz="1400" b="1" i="1" kern="1200"/>
            <a:t>sudo tail -3 /etc/group</a:t>
          </a:r>
          <a:r>
            <a:rPr lang="en-US" sz="1400" i="1" kern="1200"/>
            <a:t> to get the last three lines from the file.</a:t>
          </a:r>
          <a:endParaRPr lang="en-US" sz="1400" kern="1200"/>
        </a:p>
      </dsp:txBody>
      <dsp:txXfrm>
        <a:off x="27661" y="3137168"/>
        <a:ext cx="8313552" cy="511323"/>
      </dsp:txXfrm>
    </dsp:sp>
    <dsp:sp modelId="{CE5C8BA5-CE3F-2B4D-9B62-49C313A4DD59}">
      <dsp:nvSpPr>
        <dsp:cNvPr id="0" name=""/>
        <dsp:cNvSpPr/>
      </dsp:nvSpPr>
      <dsp:spPr>
        <a:xfrm>
          <a:off x="0" y="3716473"/>
          <a:ext cx="8368874" cy="566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a:t>students:x:1002:student,mary</a:t>
          </a:r>
          <a:endParaRPr lang="en-US" sz="1400" kern="1200"/>
        </a:p>
      </dsp:txBody>
      <dsp:txXfrm>
        <a:off x="27661" y="3744134"/>
        <a:ext cx="8313552" cy="5113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C1FD3-31AA-1B46-93B5-1094688B3781}">
      <dsp:nvSpPr>
        <dsp:cNvPr id="0" name=""/>
        <dsp:cNvSpPr/>
      </dsp:nvSpPr>
      <dsp:spPr>
        <a:xfrm>
          <a:off x="0" y="288940"/>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1. What is the IP address of your Ubuntu machine?</a:t>
          </a:r>
        </a:p>
      </dsp:txBody>
      <dsp:txXfrm>
        <a:off x="19904" y="308844"/>
        <a:ext cx="5283836" cy="367937"/>
      </dsp:txXfrm>
    </dsp:sp>
    <dsp:sp modelId="{2872F7A7-1492-5F4E-990E-279D6C7831DE}">
      <dsp:nvSpPr>
        <dsp:cNvPr id="0" name=""/>
        <dsp:cNvSpPr/>
      </dsp:nvSpPr>
      <dsp:spPr>
        <a:xfrm>
          <a:off x="0" y="745646"/>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Answer here: 192.168.1.107</a:t>
          </a:r>
        </a:p>
      </dsp:txBody>
      <dsp:txXfrm>
        <a:off x="19904" y="765550"/>
        <a:ext cx="5283836" cy="367937"/>
      </dsp:txXfrm>
    </dsp:sp>
    <dsp:sp modelId="{308535C7-371E-0C49-B8C9-30E546935BDB}">
      <dsp:nvSpPr>
        <dsp:cNvPr id="0" name=""/>
        <dsp:cNvSpPr/>
      </dsp:nvSpPr>
      <dsp:spPr>
        <a:xfrm>
          <a:off x="0" y="1202351"/>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2. What is the IP address of its default gateway?</a:t>
          </a:r>
        </a:p>
      </dsp:txBody>
      <dsp:txXfrm>
        <a:off x="19904" y="1222255"/>
        <a:ext cx="5283836" cy="367937"/>
      </dsp:txXfrm>
    </dsp:sp>
    <dsp:sp modelId="{79B22480-5769-4940-83CF-D5536D6A1739}">
      <dsp:nvSpPr>
        <dsp:cNvPr id="0" name=""/>
        <dsp:cNvSpPr/>
      </dsp:nvSpPr>
      <dsp:spPr>
        <a:xfrm>
          <a:off x="0" y="1659056"/>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Answer here: 192.168.1.1</a:t>
          </a:r>
        </a:p>
      </dsp:txBody>
      <dsp:txXfrm>
        <a:off x="19904" y="1678960"/>
        <a:ext cx="5283836" cy="367937"/>
      </dsp:txXfrm>
    </dsp:sp>
    <dsp:sp modelId="{857C06C4-CA1A-364D-A1FD-EB81A430AD92}">
      <dsp:nvSpPr>
        <dsp:cNvPr id="0" name=""/>
        <dsp:cNvSpPr/>
      </dsp:nvSpPr>
      <dsp:spPr>
        <a:xfrm>
          <a:off x="0" y="2115761"/>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3. What is the IP address of its DHCP server?</a:t>
          </a:r>
        </a:p>
      </dsp:txBody>
      <dsp:txXfrm>
        <a:off x="19904" y="2135665"/>
        <a:ext cx="5283836" cy="367937"/>
      </dsp:txXfrm>
    </dsp:sp>
    <dsp:sp modelId="{3BBFE951-D50F-C54A-B0BD-C3D9FC2070C4}">
      <dsp:nvSpPr>
        <dsp:cNvPr id="0" name=""/>
        <dsp:cNvSpPr/>
      </dsp:nvSpPr>
      <dsp:spPr>
        <a:xfrm>
          <a:off x="0" y="2572466"/>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Answer here: 192.168.1.1</a:t>
          </a:r>
        </a:p>
      </dsp:txBody>
      <dsp:txXfrm>
        <a:off x="19904" y="2592370"/>
        <a:ext cx="5283836" cy="367937"/>
      </dsp:txXfrm>
    </dsp:sp>
    <dsp:sp modelId="{90423C8D-6092-3F4B-8341-9A4AAD9EC3D6}">
      <dsp:nvSpPr>
        <dsp:cNvPr id="0" name=""/>
        <dsp:cNvSpPr/>
      </dsp:nvSpPr>
      <dsp:spPr>
        <a:xfrm>
          <a:off x="0" y="3029171"/>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4. What is the IP address of its DNS server?</a:t>
          </a:r>
        </a:p>
      </dsp:txBody>
      <dsp:txXfrm>
        <a:off x="19904" y="3049075"/>
        <a:ext cx="5283836" cy="367937"/>
      </dsp:txXfrm>
    </dsp:sp>
    <dsp:sp modelId="{56E94EE0-008B-9849-B54C-9A74DD446D8D}">
      <dsp:nvSpPr>
        <dsp:cNvPr id="0" name=""/>
        <dsp:cNvSpPr/>
      </dsp:nvSpPr>
      <dsp:spPr>
        <a:xfrm>
          <a:off x="0" y="3485876"/>
          <a:ext cx="5323644"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Answer here: 192.168.1.1</a:t>
          </a:r>
        </a:p>
      </dsp:txBody>
      <dsp:txXfrm>
        <a:off x="19904" y="3505780"/>
        <a:ext cx="5283836" cy="36793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9AD21-85A5-7F4E-AE4E-56B3804D2E2D}" type="datetimeFigureOut">
              <a:rPr lang="en-US" smtClean="0"/>
              <a:t>10/23/22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3E08E-0DD5-9143-BEE6-A6B85225959C}" type="slidenum">
              <a:rPr lang="en-US" smtClean="0"/>
              <a:t>‹#›</a:t>
            </a:fld>
            <a:endParaRPr lang="en-US"/>
          </a:p>
        </p:txBody>
      </p:sp>
    </p:spTree>
    <p:extLst>
      <p:ext uri="{BB962C8B-B14F-4D97-AF65-F5344CB8AC3E}">
        <p14:creationId xmlns:p14="http://schemas.microsoft.com/office/powerpoint/2010/main" val="321587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3E08E-0DD5-9143-BEE6-A6B85225959C}" type="slidenum">
              <a:rPr lang="en-US" smtClean="0"/>
              <a:t>5</a:t>
            </a:fld>
            <a:endParaRPr lang="en-US"/>
          </a:p>
        </p:txBody>
      </p:sp>
    </p:spTree>
    <p:extLst>
      <p:ext uri="{BB962C8B-B14F-4D97-AF65-F5344CB8AC3E}">
        <p14:creationId xmlns:p14="http://schemas.microsoft.com/office/powerpoint/2010/main" val="351964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21052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00365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96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86117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49131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1126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23510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19227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01484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46528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10/23/22</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22127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10/23/22</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5709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51" r:id="rId6"/>
    <p:sldLayoutId id="2147483746" r:id="rId7"/>
    <p:sldLayoutId id="2147483747" r:id="rId8"/>
    <p:sldLayoutId id="2147483748" r:id="rId9"/>
    <p:sldLayoutId id="2147483750" r:id="rId10"/>
    <p:sldLayoutId id="2147483749"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Network Technology Background">
            <a:extLst>
              <a:ext uri="{FF2B5EF4-FFF2-40B4-BE49-F238E27FC236}">
                <a16:creationId xmlns:a16="http://schemas.microsoft.com/office/drawing/2014/main" id="{5B7AAEF1-ADE1-B0E1-0A42-0DB0A243D36E}"/>
              </a:ext>
            </a:extLst>
          </p:cNvPr>
          <p:cNvPicPr>
            <a:picLocks noChangeAspect="1"/>
          </p:cNvPicPr>
          <p:nvPr/>
        </p:nvPicPr>
        <p:blipFill rotWithShape="1">
          <a:blip r:embed="rId2">
            <a:alphaModFix/>
          </a:blip>
          <a:srcRect l="32831" r="-2" b="-2"/>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D72F6-1912-E370-F866-FBA34D9374C1}"/>
              </a:ext>
            </a:extLst>
          </p:cNvPr>
          <p:cNvSpPr>
            <a:spLocks noGrp="1"/>
          </p:cNvSpPr>
          <p:nvPr>
            <p:ph type="ctrTitle"/>
          </p:nvPr>
        </p:nvSpPr>
        <p:spPr>
          <a:xfrm>
            <a:off x="2014136" y="710410"/>
            <a:ext cx="8163713" cy="1130294"/>
          </a:xfrm>
        </p:spPr>
        <p:txBody>
          <a:bodyPr anchor="ctr">
            <a:normAutofit/>
          </a:bodyPr>
          <a:lstStyle/>
          <a:p>
            <a:pPr algn="ctr"/>
            <a:r>
              <a:rPr lang="en-US" sz="5000" dirty="0">
                <a:solidFill>
                  <a:schemeClr val="bg1"/>
                </a:solidFill>
              </a:rPr>
              <a:t>Operating Systems</a:t>
            </a:r>
          </a:p>
        </p:txBody>
      </p:sp>
      <p:sp>
        <p:nvSpPr>
          <p:cNvPr id="3" name="Subtitle 2">
            <a:extLst>
              <a:ext uri="{FF2B5EF4-FFF2-40B4-BE49-F238E27FC236}">
                <a16:creationId xmlns:a16="http://schemas.microsoft.com/office/drawing/2014/main" id="{978FBFF7-CFD4-AB83-45CF-25FCAA913B89}"/>
              </a:ext>
            </a:extLst>
          </p:cNvPr>
          <p:cNvSpPr>
            <a:spLocks noGrp="1"/>
          </p:cNvSpPr>
          <p:nvPr>
            <p:ph type="subTitle" idx="1"/>
          </p:nvPr>
        </p:nvSpPr>
        <p:spPr>
          <a:xfrm>
            <a:off x="3343269" y="3994134"/>
            <a:ext cx="5505449" cy="1655762"/>
          </a:xfrm>
        </p:spPr>
        <p:txBody>
          <a:bodyPr anchor="ctr">
            <a:normAutofit/>
          </a:bodyPr>
          <a:lstStyle/>
          <a:p>
            <a:pPr algn="ctr"/>
            <a:r>
              <a:rPr lang="en-US" dirty="0">
                <a:solidFill>
                  <a:schemeClr val="bg1"/>
                </a:solidFill>
              </a:rPr>
              <a:t>FINAL PROJECT</a:t>
            </a:r>
          </a:p>
          <a:p>
            <a:pPr algn="ctr"/>
            <a:r>
              <a:rPr lang="en-US" dirty="0">
                <a:solidFill>
                  <a:schemeClr val="bg1"/>
                </a:solidFill>
              </a:rPr>
              <a:t>Johnathan Shoff</a:t>
            </a: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1B627C9-612C-9EAE-BC49-C2C447EEE273}"/>
              </a:ext>
            </a:extLst>
          </p:cNvPr>
          <p:cNvSpPr txBox="1">
            <a:spLocks/>
          </p:cNvSpPr>
          <p:nvPr/>
        </p:nvSpPr>
        <p:spPr>
          <a:xfrm>
            <a:off x="1912536" y="2046298"/>
            <a:ext cx="8163713" cy="113029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6600" b="1" kern="1200" cap="all" baseline="0">
                <a:solidFill>
                  <a:schemeClr val="tx1"/>
                </a:solidFill>
                <a:latin typeface="+mj-lt"/>
                <a:ea typeface="+mj-ea"/>
                <a:cs typeface="+mj-cs"/>
              </a:defRPr>
            </a:lvl1pPr>
          </a:lstStyle>
          <a:p>
            <a:pPr algn="ctr"/>
            <a:r>
              <a:rPr lang="en-US" sz="5000" dirty="0">
                <a:solidFill>
                  <a:schemeClr val="bg1"/>
                </a:solidFill>
              </a:rPr>
              <a:t>CEIS106</a:t>
            </a:r>
          </a:p>
        </p:txBody>
      </p:sp>
    </p:spTree>
    <p:extLst>
      <p:ext uri="{BB962C8B-B14F-4D97-AF65-F5344CB8AC3E}">
        <p14:creationId xmlns:p14="http://schemas.microsoft.com/office/powerpoint/2010/main" val="228833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911563" y="524592"/>
            <a:ext cx="8144414" cy="785949"/>
          </a:xfrm>
        </p:spPr>
        <p:txBody>
          <a:bodyPr>
            <a:noAutofit/>
          </a:bodyPr>
          <a:lstStyle/>
          <a:p>
            <a:r>
              <a:rPr lang="en-US" sz="4000" dirty="0"/>
              <a:t>Add users and groups in CLI</a:t>
            </a:r>
          </a:p>
        </p:txBody>
      </p:sp>
      <p:graphicFrame>
        <p:nvGraphicFramePr>
          <p:cNvPr id="9" name="Text Placeholder 6">
            <a:extLst>
              <a:ext uri="{FF2B5EF4-FFF2-40B4-BE49-F238E27FC236}">
                <a16:creationId xmlns:a16="http://schemas.microsoft.com/office/drawing/2014/main" id="{3574A1D0-E510-711C-145A-2AB3DD8EE629}"/>
              </a:ext>
            </a:extLst>
          </p:cNvPr>
          <p:cNvGraphicFramePr/>
          <p:nvPr>
            <p:extLst>
              <p:ext uri="{D42A27DB-BD31-4B8C-83A1-F6EECF244321}">
                <p14:modId xmlns:p14="http://schemas.microsoft.com/office/powerpoint/2010/main" val="643435238"/>
              </p:ext>
            </p:extLst>
          </p:nvPr>
        </p:nvGraphicFramePr>
        <p:xfrm>
          <a:off x="1911563" y="1590517"/>
          <a:ext cx="8368874" cy="4357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48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2" y="1023762"/>
            <a:ext cx="2935288" cy="1694448"/>
          </a:xfrm>
        </p:spPr>
        <p:txBody>
          <a:bodyPr>
            <a:normAutofit fontScale="90000"/>
          </a:bodyPr>
          <a:lstStyle/>
          <a:p>
            <a:r>
              <a:rPr lang="en-US" sz="4400" dirty="0"/>
              <a:t>Test user and group settings</a:t>
            </a:r>
          </a:p>
        </p:txBody>
      </p:sp>
      <p:pic>
        <p:nvPicPr>
          <p:cNvPr id="3" name="Picture 2">
            <a:extLst>
              <a:ext uri="{FF2B5EF4-FFF2-40B4-BE49-F238E27FC236}">
                <a16:creationId xmlns:a16="http://schemas.microsoft.com/office/drawing/2014/main" id="{1441F774-16DC-B8A8-45D1-88FD5226FA06}"/>
              </a:ext>
            </a:extLst>
          </p:cNvPr>
          <p:cNvPicPr>
            <a:picLocks noChangeAspect="1"/>
          </p:cNvPicPr>
          <p:nvPr/>
        </p:nvPicPr>
        <p:blipFill>
          <a:blip r:embed="rId2"/>
          <a:stretch>
            <a:fillRect/>
          </a:stretch>
        </p:blipFill>
        <p:spPr>
          <a:xfrm>
            <a:off x="3889513" y="507175"/>
            <a:ext cx="7772400" cy="5843650"/>
          </a:xfrm>
          <a:prstGeom prst="rect">
            <a:avLst/>
          </a:prstGeom>
        </p:spPr>
      </p:pic>
    </p:spTree>
    <p:extLst>
      <p:ext uri="{BB962C8B-B14F-4D97-AF65-F5344CB8AC3E}">
        <p14:creationId xmlns:p14="http://schemas.microsoft.com/office/powerpoint/2010/main" val="354251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853443"/>
            <a:ext cx="2739435" cy="1277198"/>
          </a:xfrm>
        </p:spPr>
        <p:txBody>
          <a:bodyPr>
            <a:noAutofit/>
          </a:bodyPr>
          <a:lstStyle/>
          <a:p>
            <a:r>
              <a:rPr lang="en-US" sz="4000" dirty="0"/>
              <a:t>Add users in GUI</a:t>
            </a:r>
          </a:p>
        </p:txBody>
      </p:sp>
      <p:pic>
        <p:nvPicPr>
          <p:cNvPr id="3" name="Picture 2">
            <a:extLst>
              <a:ext uri="{FF2B5EF4-FFF2-40B4-BE49-F238E27FC236}">
                <a16:creationId xmlns:a16="http://schemas.microsoft.com/office/drawing/2014/main" id="{AE82B10A-3666-8E20-4C35-DA319AFE7DF4}"/>
              </a:ext>
            </a:extLst>
          </p:cNvPr>
          <p:cNvPicPr>
            <a:picLocks noChangeAspect="1"/>
          </p:cNvPicPr>
          <p:nvPr/>
        </p:nvPicPr>
        <p:blipFill>
          <a:blip r:embed="rId2"/>
          <a:stretch>
            <a:fillRect/>
          </a:stretch>
        </p:blipFill>
        <p:spPr>
          <a:xfrm>
            <a:off x="120774" y="3101010"/>
            <a:ext cx="4805814" cy="3607904"/>
          </a:xfrm>
          <a:prstGeom prst="rect">
            <a:avLst/>
          </a:prstGeom>
        </p:spPr>
      </p:pic>
      <p:pic>
        <p:nvPicPr>
          <p:cNvPr id="4" name="Picture 3">
            <a:extLst>
              <a:ext uri="{FF2B5EF4-FFF2-40B4-BE49-F238E27FC236}">
                <a16:creationId xmlns:a16="http://schemas.microsoft.com/office/drawing/2014/main" id="{A6063336-E5A1-F2B5-77D2-DC79F74D49A9}"/>
              </a:ext>
            </a:extLst>
          </p:cNvPr>
          <p:cNvPicPr>
            <a:picLocks noChangeAspect="1"/>
          </p:cNvPicPr>
          <p:nvPr/>
        </p:nvPicPr>
        <p:blipFill>
          <a:blip r:embed="rId3"/>
          <a:stretch>
            <a:fillRect/>
          </a:stretch>
        </p:blipFill>
        <p:spPr>
          <a:xfrm>
            <a:off x="5037727" y="757523"/>
            <a:ext cx="7033499" cy="5342954"/>
          </a:xfrm>
          <a:prstGeom prst="rect">
            <a:avLst/>
          </a:prstGeom>
        </p:spPr>
      </p:pic>
    </p:spTree>
    <p:extLst>
      <p:ext uri="{BB962C8B-B14F-4D97-AF65-F5344CB8AC3E}">
        <p14:creationId xmlns:p14="http://schemas.microsoft.com/office/powerpoint/2010/main" val="429351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1" y="800175"/>
            <a:ext cx="2739435" cy="1827615"/>
          </a:xfrm>
        </p:spPr>
        <p:txBody>
          <a:bodyPr>
            <a:noAutofit/>
          </a:bodyPr>
          <a:lstStyle/>
          <a:p>
            <a:r>
              <a:rPr lang="en-US" sz="4000" dirty="0"/>
              <a:t>Remove users and groups</a:t>
            </a:r>
          </a:p>
        </p:txBody>
      </p:sp>
      <p:sp>
        <p:nvSpPr>
          <p:cNvPr id="8" name="Picture Placeholder 5">
            <a:extLst>
              <a:ext uri="{FF2B5EF4-FFF2-40B4-BE49-F238E27FC236}">
                <a16:creationId xmlns:a16="http://schemas.microsoft.com/office/drawing/2014/main" id="{E6D10F4A-EF48-44E4-9E79-740983EE7B9D}"/>
              </a:ext>
            </a:extLst>
          </p:cNvPr>
          <p:cNvSpPr txBox="1">
            <a:spLocks/>
          </p:cNvSpPr>
          <p:nvPr/>
        </p:nvSpPr>
        <p:spPr>
          <a:xfrm>
            <a:off x="6313007" y="3375732"/>
            <a:ext cx="4354455" cy="2575557"/>
          </a:xfrm>
          <a:prstGeom prst="rect">
            <a:avLst/>
          </a:prstGeom>
        </p:spPr>
      </p:sp>
      <p:pic>
        <p:nvPicPr>
          <p:cNvPr id="4" name="Picture 3">
            <a:extLst>
              <a:ext uri="{FF2B5EF4-FFF2-40B4-BE49-F238E27FC236}">
                <a16:creationId xmlns:a16="http://schemas.microsoft.com/office/drawing/2014/main" id="{C6EDD3BF-A117-DC3F-2263-CBB8808083DC}"/>
              </a:ext>
            </a:extLst>
          </p:cNvPr>
          <p:cNvPicPr>
            <a:picLocks noChangeAspect="1"/>
          </p:cNvPicPr>
          <p:nvPr/>
        </p:nvPicPr>
        <p:blipFill>
          <a:blip r:embed="rId2"/>
          <a:stretch>
            <a:fillRect/>
          </a:stretch>
        </p:blipFill>
        <p:spPr>
          <a:xfrm>
            <a:off x="110836" y="3165517"/>
            <a:ext cx="4805814" cy="3607904"/>
          </a:xfrm>
          <a:prstGeom prst="rect">
            <a:avLst/>
          </a:prstGeom>
        </p:spPr>
      </p:pic>
      <p:pic>
        <p:nvPicPr>
          <p:cNvPr id="10" name="Picture 9">
            <a:extLst>
              <a:ext uri="{FF2B5EF4-FFF2-40B4-BE49-F238E27FC236}">
                <a16:creationId xmlns:a16="http://schemas.microsoft.com/office/drawing/2014/main" id="{3DC53908-9B19-FF7F-5A76-E708B47EB0D0}"/>
              </a:ext>
            </a:extLst>
          </p:cNvPr>
          <p:cNvPicPr>
            <a:picLocks noChangeAspect="1"/>
          </p:cNvPicPr>
          <p:nvPr/>
        </p:nvPicPr>
        <p:blipFill>
          <a:blip r:embed="rId3"/>
          <a:stretch>
            <a:fillRect/>
          </a:stretch>
        </p:blipFill>
        <p:spPr>
          <a:xfrm>
            <a:off x="5151965" y="814377"/>
            <a:ext cx="6927982" cy="5229245"/>
          </a:xfrm>
          <a:prstGeom prst="rect">
            <a:avLst/>
          </a:prstGeom>
        </p:spPr>
      </p:pic>
    </p:spTree>
    <p:extLst>
      <p:ext uri="{BB962C8B-B14F-4D97-AF65-F5344CB8AC3E}">
        <p14:creationId xmlns:p14="http://schemas.microsoft.com/office/powerpoint/2010/main" val="217400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61746" y="739211"/>
            <a:ext cx="6663478" cy="785949"/>
          </a:xfrm>
        </p:spPr>
        <p:txBody>
          <a:bodyPr>
            <a:noAutofit/>
          </a:bodyPr>
          <a:lstStyle/>
          <a:p>
            <a:r>
              <a:rPr lang="en-US" sz="4000" dirty="0"/>
              <a:t>Discover host IP configurations</a:t>
            </a:r>
          </a:p>
        </p:txBody>
      </p:sp>
      <p:pic>
        <p:nvPicPr>
          <p:cNvPr id="5" name="Picture 4">
            <a:extLst>
              <a:ext uri="{FF2B5EF4-FFF2-40B4-BE49-F238E27FC236}">
                <a16:creationId xmlns:a16="http://schemas.microsoft.com/office/drawing/2014/main" id="{EF21BBCC-780D-3298-69DA-D794EAE34315}"/>
              </a:ext>
            </a:extLst>
          </p:cNvPr>
          <p:cNvPicPr>
            <a:picLocks noChangeAspect="1"/>
          </p:cNvPicPr>
          <p:nvPr/>
        </p:nvPicPr>
        <p:blipFill>
          <a:blip r:embed="rId2"/>
          <a:stretch>
            <a:fillRect/>
          </a:stretch>
        </p:blipFill>
        <p:spPr>
          <a:xfrm>
            <a:off x="6339412" y="2478765"/>
            <a:ext cx="5460534" cy="3492690"/>
          </a:xfrm>
          <a:prstGeom prst="rect">
            <a:avLst/>
          </a:prstGeom>
        </p:spPr>
      </p:pic>
      <p:graphicFrame>
        <p:nvGraphicFramePr>
          <p:cNvPr id="9" name="Text Placeholder 6">
            <a:extLst>
              <a:ext uri="{FF2B5EF4-FFF2-40B4-BE49-F238E27FC236}">
                <a16:creationId xmlns:a16="http://schemas.microsoft.com/office/drawing/2014/main" id="{195D5AA2-ED1F-D886-46EC-AB01255E62B8}"/>
              </a:ext>
            </a:extLst>
          </p:cNvPr>
          <p:cNvGraphicFramePr/>
          <p:nvPr/>
        </p:nvGraphicFramePr>
        <p:xfrm>
          <a:off x="961746" y="1852488"/>
          <a:ext cx="5323645" cy="4182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30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97446" y="703700"/>
            <a:ext cx="8144414" cy="785949"/>
          </a:xfrm>
        </p:spPr>
        <p:txBody>
          <a:bodyPr>
            <a:noAutofit/>
          </a:bodyPr>
          <a:lstStyle/>
          <a:p>
            <a:r>
              <a:rPr lang="en-US" sz="4000" dirty="0"/>
              <a:t>Manage network interfaces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397445" y="1784963"/>
            <a:ext cx="9317901" cy="4118687"/>
          </a:xfrm>
        </p:spPr>
        <p:txBody>
          <a:bodyPr>
            <a:normAutofit fontScale="92500" lnSpcReduction="20000"/>
          </a:bodyPr>
          <a:lstStyle/>
          <a:p>
            <a:r>
              <a:rPr lang="en-US" sz="1800" dirty="0"/>
              <a:t>1. Which DHCP message is shown in the output of the </a:t>
            </a:r>
            <a:r>
              <a:rPr lang="en-US" sz="1800" b="1" dirty="0" err="1"/>
              <a:t>sudo</a:t>
            </a:r>
            <a:r>
              <a:rPr lang="en-US" sz="1800" b="1" dirty="0"/>
              <a:t>  </a:t>
            </a:r>
            <a:r>
              <a:rPr lang="en-US" sz="1800" b="1" dirty="0" err="1"/>
              <a:t>dhclient</a:t>
            </a:r>
            <a:r>
              <a:rPr lang="en-US" sz="1800" b="1" dirty="0"/>
              <a:t>  –v  –r  eth0</a:t>
            </a:r>
            <a:r>
              <a:rPr lang="en-US" sz="1800" dirty="0"/>
              <a:t> command? [hint: the message name is in uppercase.]</a:t>
            </a:r>
          </a:p>
          <a:p>
            <a:r>
              <a:rPr lang="en-US" dirty="0"/>
              <a:t>Answer here: DHCPRELEASE</a:t>
            </a:r>
          </a:p>
          <a:p>
            <a:endParaRPr lang="en-US" dirty="0"/>
          </a:p>
          <a:p>
            <a:r>
              <a:rPr lang="en-US" sz="1800" dirty="0"/>
              <a:t>2. Which four DHCP messages are shown in the output of the </a:t>
            </a:r>
            <a:r>
              <a:rPr lang="en-US" sz="1800" b="1" dirty="0" err="1"/>
              <a:t>sudo</a:t>
            </a:r>
            <a:r>
              <a:rPr lang="en-US" sz="1800" b="1" dirty="0"/>
              <a:t>  </a:t>
            </a:r>
            <a:r>
              <a:rPr lang="en-US" sz="1800" b="1" dirty="0" err="1"/>
              <a:t>dhclient</a:t>
            </a:r>
            <a:r>
              <a:rPr lang="en-US" sz="1800" b="1" dirty="0"/>
              <a:t>  –v  eth0 </a:t>
            </a:r>
            <a:r>
              <a:rPr lang="en-US" sz="1800" dirty="0"/>
              <a:t>command? [hint: the message names are in uppercase.]</a:t>
            </a:r>
          </a:p>
          <a:p>
            <a:r>
              <a:rPr lang="en-US" dirty="0"/>
              <a:t>Answer here:</a:t>
            </a:r>
          </a:p>
          <a:p>
            <a:r>
              <a:rPr lang="en-US" dirty="0"/>
              <a:t>DHCPDISCOVER</a:t>
            </a:r>
          </a:p>
          <a:p>
            <a:r>
              <a:rPr lang="en-US" dirty="0"/>
              <a:t>DHCPOFFER</a:t>
            </a:r>
          </a:p>
          <a:p>
            <a:r>
              <a:rPr lang="en-US" dirty="0"/>
              <a:t>DHCPREQUEST</a:t>
            </a:r>
          </a:p>
          <a:p>
            <a:r>
              <a:rPr lang="en-US" dirty="0"/>
              <a:t>DHCPPACK</a:t>
            </a:r>
          </a:p>
          <a:p>
            <a:endParaRPr lang="en-US" dirty="0"/>
          </a:p>
          <a:p>
            <a:endParaRPr lang="en-US" dirty="0"/>
          </a:p>
          <a:p>
            <a:endParaRPr lang="en-US" dirty="0"/>
          </a:p>
        </p:txBody>
      </p:sp>
    </p:spTree>
    <p:extLst>
      <p:ext uri="{BB962C8B-B14F-4D97-AF65-F5344CB8AC3E}">
        <p14:creationId xmlns:p14="http://schemas.microsoft.com/office/powerpoint/2010/main" val="14551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07636" y="1023762"/>
            <a:ext cx="3013518" cy="1694448"/>
          </a:xfrm>
        </p:spPr>
        <p:txBody>
          <a:bodyPr>
            <a:normAutofit fontScale="90000"/>
          </a:bodyPr>
          <a:lstStyle/>
          <a:p>
            <a:r>
              <a:rPr lang="en-US" sz="4400" dirty="0"/>
              <a:t>Use network utilities</a:t>
            </a:r>
          </a:p>
        </p:txBody>
      </p:sp>
      <p:pic>
        <p:nvPicPr>
          <p:cNvPr id="3" name="Picture 2">
            <a:extLst>
              <a:ext uri="{FF2B5EF4-FFF2-40B4-BE49-F238E27FC236}">
                <a16:creationId xmlns:a16="http://schemas.microsoft.com/office/drawing/2014/main" id="{3AED256D-1262-85E4-0390-E1299DFCB131}"/>
              </a:ext>
            </a:extLst>
          </p:cNvPr>
          <p:cNvPicPr>
            <a:picLocks noChangeAspect="1"/>
          </p:cNvPicPr>
          <p:nvPr/>
        </p:nvPicPr>
        <p:blipFill>
          <a:blip r:embed="rId2"/>
          <a:stretch>
            <a:fillRect/>
          </a:stretch>
        </p:blipFill>
        <p:spPr>
          <a:xfrm>
            <a:off x="3921154" y="419262"/>
            <a:ext cx="7772400" cy="6019475"/>
          </a:xfrm>
          <a:prstGeom prst="rect">
            <a:avLst/>
          </a:prstGeom>
        </p:spPr>
      </p:pic>
    </p:spTree>
    <p:extLst>
      <p:ext uri="{BB962C8B-B14F-4D97-AF65-F5344CB8AC3E}">
        <p14:creationId xmlns:p14="http://schemas.microsoft.com/office/powerpoint/2010/main" val="254724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75641" y="702710"/>
            <a:ext cx="6663478" cy="785949"/>
          </a:xfrm>
        </p:spPr>
        <p:txBody>
          <a:bodyPr>
            <a:noAutofit/>
          </a:bodyPr>
          <a:lstStyle/>
          <a:p>
            <a:r>
              <a:rPr lang="en-US" sz="4000" dirty="0"/>
              <a:t>Monitor Linux processes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775641" y="1864124"/>
            <a:ext cx="8640718" cy="3820239"/>
          </a:xfrm>
        </p:spPr>
        <p:txBody>
          <a:bodyPr>
            <a:normAutofit/>
          </a:bodyPr>
          <a:lstStyle/>
          <a:p>
            <a:r>
              <a:rPr lang="en-US" sz="1800" dirty="0"/>
              <a:t>1. What is the default action of the </a:t>
            </a:r>
            <a:r>
              <a:rPr lang="en-US" sz="1800" i="1" dirty="0"/>
              <a:t>15 SIGTERM </a:t>
            </a:r>
            <a:r>
              <a:rPr lang="en-US" sz="1800" dirty="0"/>
              <a:t>kill signal?</a:t>
            </a:r>
          </a:p>
          <a:p>
            <a:r>
              <a:rPr lang="en-US" dirty="0"/>
              <a:t>Answer here: It stops the current application that is running with that process ID.</a:t>
            </a:r>
          </a:p>
          <a:p>
            <a:endParaRPr lang="en-US" dirty="0"/>
          </a:p>
          <a:p>
            <a:r>
              <a:rPr lang="en-US" sz="1800" dirty="0"/>
              <a:t>2. In the System Monitor window, click on </a:t>
            </a:r>
            <a:r>
              <a:rPr lang="en-US" sz="1800" i="1" dirty="0"/>
              <a:t>% CPU </a:t>
            </a:r>
            <a:r>
              <a:rPr lang="en-US" sz="1800" dirty="0"/>
              <a:t>to sort the processes by CPU load. Which process shows the highest percentage of CPU usage?</a:t>
            </a:r>
          </a:p>
          <a:p>
            <a:r>
              <a:rPr lang="en-US" dirty="0"/>
              <a:t>Answer here: Gnome Shell</a:t>
            </a:r>
          </a:p>
          <a:p>
            <a:endParaRPr lang="en-US" dirty="0"/>
          </a:p>
          <a:p>
            <a:endParaRPr lang="en-US" dirty="0"/>
          </a:p>
        </p:txBody>
      </p:sp>
    </p:spTree>
    <p:extLst>
      <p:ext uri="{BB962C8B-B14F-4D97-AF65-F5344CB8AC3E}">
        <p14:creationId xmlns:p14="http://schemas.microsoft.com/office/powerpoint/2010/main" val="316368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37049" y="627363"/>
            <a:ext cx="8144414" cy="785949"/>
          </a:xfrm>
        </p:spPr>
        <p:txBody>
          <a:bodyPr>
            <a:noAutofit/>
          </a:bodyPr>
          <a:lstStyle/>
          <a:p>
            <a:r>
              <a:rPr lang="en-US" sz="4000" dirty="0"/>
              <a:t>Monitor user activities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437049" y="1718975"/>
            <a:ext cx="9317901" cy="4118687"/>
          </a:xfrm>
        </p:spPr>
        <p:txBody>
          <a:bodyPr>
            <a:normAutofit fontScale="92500" lnSpcReduction="10000"/>
          </a:bodyPr>
          <a:lstStyle/>
          <a:p>
            <a:r>
              <a:rPr lang="en-US" sz="1800" dirty="0"/>
              <a:t>Issue the </a:t>
            </a:r>
            <a:r>
              <a:rPr lang="en-US" sz="1800" b="1" dirty="0" err="1"/>
              <a:t>sudo</a:t>
            </a:r>
            <a:r>
              <a:rPr lang="en-US" sz="1800" b="1" dirty="0"/>
              <a:t>  </a:t>
            </a:r>
            <a:r>
              <a:rPr lang="en-US" sz="1800" b="1" dirty="0" err="1"/>
              <a:t>accton</a:t>
            </a:r>
            <a:r>
              <a:rPr lang="en-US" sz="1800" b="1" dirty="0"/>
              <a:t>  on </a:t>
            </a:r>
            <a:r>
              <a:rPr lang="en-US" sz="1800" dirty="0"/>
              <a:t>command to turn on GNC accounting. Run the </a:t>
            </a:r>
            <a:r>
              <a:rPr lang="en-US" sz="1800" b="1" dirty="0" err="1"/>
              <a:t>sudo</a:t>
            </a:r>
            <a:r>
              <a:rPr lang="en-US" sz="1800" b="1" dirty="0"/>
              <a:t>  </a:t>
            </a:r>
            <a:r>
              <a:rPr lang="en-US" sz="1800" b="1" dirty="0" err="1"/>
              <a:t>updatedb</a:t>
            </a:r>
            <a:r>
              <a:rPr lang="en-US" sz="1800" b="1" dirty="0"/>
              <a:t> </a:t>
            </a:r>
            <a:r>
              <a:rPr lang="en-US" sz="1800" dirty="0"/>
              <a:t>command. Enter </a:t>
            </a:r>
            <a:r>
              <a:rPr lang="en-US" sz="1800" b="1" dirty="0" err="1"/>
              <a:t>lastcomm</a:t>
            </a:r>
            <a:r>
              <a:rPr lang="en-US" sz="1800" b="1" dirty="0"/>
              <a:t>  </a:t>
            </a:r>
            <a:r>
              <a:rPr lang="en-US" sz="1800" b="1" dirty="0" err="1"/>
              <a:t>updatedb</a:t>
            </a:r>
            <a:r>
              <a:rPr lang="en-US" sz="1800" dirty="0"/>
              <a:t> to check if the </a:t>
            </a:r>
            <a:r>
              <a:rPr lang="en-US" sz="1800" i="1" dirty="0" err="1"/>
              <a:t>updatedb</a:t>
            </a:r>
            <a:r>
              <a:rPr lang="en-US" sz="1800" dirty="0"/>
              <a:t> command was executed before. Remember to turn off GNC accounting (</a:t>
            </a:r>
            <a:r>
              <a:rPr lang="en-US" sz="1800" b="1" dirty="0" err="1"/>
              <a:t>sudo</a:t>
            </a:r>
            <a:r>
              <a:rPr lang="en-US" sz="1800" b="1" dirty="0"/>
              <a:t>  </a:t>
            </a:r>
            <a:r>
              <a:rPr lang="en-US" sz="1800" b="1" dirty="0" err="1"/>
              <a:t>accton</a:t>
            </a:r>
            <a:r>
              <a:rPr lang="en-US" sz="1800" b="1" dirty="0"/>
              <a:t>  off</a:t>
            </a:r>
            <a:r>
              <a:rPr lang="en-US" sz="1800" dirty="0"/>
              <a:t>) after answering the questions.</a:t>
            </a:r>
          </a:p>
          <a:p>
            <a:r>
              <a:rPr lang="en-US" sz="1800" dirty="0"/>
              <a:t>1. What flag value is displayed in the output?</a:t>
            </a:r>
          </a:p>
          <a:p>
            <a:r>
              <a:rPr lang="en-US" dirty="0"/>
              <a:t>Answer here: The flag value S is displayed meaning that it was recorded by the system as executed by super-user.</a:t>
            </a:r>
          </a:p>
          <a:p>
            <a:endParaRPr lang="en-US" sz="1800" dirty="0"/>
          </a:p>
          <a:p>
            <a:r>
              <a:rPr lang="en-US" sz="1800" dirty="0"/>
              <a:t>2. Why is the name of the user who ran the processes shown as root, not student?</a:t>
            </a:r>
          </a:p>
          <a:p>
            <a:r>
              <a:rPr lang="en-US" dirty="0"/>
              <a:t>Answer here: Because the </a:t>
            </a:r>
            <a:r>
              <a:rPr lang="en-US" dirty="0" err="1"/>
              <a:t>sudo</a:t>
            </a:r>
            <a:r>
              <a:rPr lang="en-US" dirty="0"/>
              <a:t> command runs commands as the root user, instead of the currently logged in user.</a:t>
            </a:r>
          </a:p>
          <a:p>
            <a:endParaRPr lang="en-US" dirty="0"/>
          </a:p>
        </p:txBody>
      </p:sp>
    </p:spTree>
    <p:extLst>
      <p:ext uri="{BB962C8B-B14F-4D97-AF65-F5344CB8AC3E}">
        <p14:creationId xmlns:p14="http://schemas.microsoft.com/office/powerpoint/2010/main" val="20438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83735" y="1673406"/>
            <a:ext cx="4019965" cy="2301077"/>
          </a:xfrm>
        </p:spPr>
        <p:txBody>
          <a:bodyPr>
            <a:normAutofit fontScale="90000"/>
          </a:bodyPr>
          <a:lstStyle/>
          <a:p>
            <a:r>
              <a:rPr lang="en-US" sz="4400" dirty="0"/>
              <a:t>Monitor network bandwidth usage</a:t>
            </a:r>
          </a:p>
        </p:txBody>
      </p:sp>
      <p:pic>
        <p:nvPicPr>
          <p:cNvPr id="3" name="Picture 2">
            <a:extLst>
              <a:ext uri="{FF2B5EF4-FFF2-40B4-BE49-F238E27FC236}">
                <a16:creationId xmlns:a16="http://schemas.microsoft.com/office/drawing/2014/main" id="{9CF58BD0-CE2E-755B-F5D1-23F98EFD858B}"/>
              </a:ext>
            </a:extLst>
          </p:cNvPr>
          <p:cNvPicPr>
            <a:picLocks noChangeAspect="1"/>
          </p:cNvPicPr>
          <p:nvPr/>
        </p:nvPicPr>
        <p:blipFill>
          <a:blip r:embed="rId2"/>
          <a:stretch>
            <a:fillRect/>
          </a:stretch>
        </p:blipFill>
        <p:spPr>
          <a:xfrm>
            <a:off x="3953539" y="500081"/>
            <a:ext cx="7772400" cy="5857837"/>
          </a:xfrm>
          <a:prstGeom prst="rect">
            <a:avLst/>
          </a:prstGeom>
        </p:spPr>
      </p:pic>
    </p:spTree>
    <p:extLst>
      <p:ext uri="{BB962C8B-B14F-4D97-AF65-F5344CB8AC3E}">
        <p14:creationId xmlns:p14="http://schemas.microsoft.com/office/powerpoint/2010/main" val="49621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53472" y="483599"/>
            <a:ext cx="8144414" cy="785949"/>
          </a:xfrm>
        </p:spPr>
        <p:txBody>
          <a:bodyPr>
            <a:noAutofit/>
          </a:bodyPr>
          <a:lstStyle/>
          <a:p>
            <a:r>
              <a:rPr lang="en-US" sz="4000" dirty="0">
                <a:ea typeface="Times New Roman" panose="02020603050405020304" pitchFamily="18" charset="0"/>
              </a:rPr>
              <a:t>Navigate the Linux filesystem tree</a:t>
            </a:r>
            <a:endParaRPr lang="en-US" sz="4000" dirty="0"/>
          </a:p>
        </p:txBody>
      </p:sp>
      <p:graphicFrame>
        <p:nvGraphicFramePr>
          <p:cNvPr id="9" name="Text Placeholder 6">
            <a:extLst>
              <a:ext uri="{FF2B5EF4-FFF2-40B4-BE49-F238E27FC236}">
                <a16:creationId xmlns:a16="http://schemas.microsoft.com/office/drawing/2014/main" id="{C11EF5FD-FAEF-0A32-92DE-54EBB5ABFBBE}"/>
              </a:ext>
            </a:extLst>
          </p:cNvPr>
          <p:cNvGraphicFramePr/>
          <p:nvPr/>
        </p:nvGraphicFramePr>
        <p:xfrm>
          <a:off x="1753472" y="1448661"/>
          <a:ext cx="8685056" cy="469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247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A69A-6E71-0679-8FDA-019C08DB5091}"/>
              </a:ext>
            </a:extLst>
          </p:cNvPr>
          <p:cNvSpPr>
            <a:spLocks noGrp="1"/>
          </p:cNvSpPr>
          <p:nvPr>
            <p:ph type="title"/>
          </p:nvPr>
        </p:nvSpPr>
        <p:spPr>
          <a:xfrm>
            <a:off x="1090940" y="957580"/>
            <a:ext cx="7824460" cy="655320"/>
          </a:xfrm>
        </p:spPr>
        <p:txBody>
          <a:bodyPr/>
          <a:lstStyle/>
          <a:p>
            <a:r>
              <a:rPr lang="en-US" dirty="0"/>
              <a:t>Challenges DURING THE PROJECT</a:t>
            </a:r>
          </a:p>
        </p:txBody>
      </p:sp>
      <p:sp>
        <p:nvSpPr>
          <p:cNvPr id="4" name="Text Placeholder 3">
            <a:extLst>
              <a:ext uri="{FF2B5EF4-FFF2-40B4-BE49-F238E27FC236}">
                <a16:creationId xmlns:a16="http://schemas.microsoft.com/office/drawing/2014/main" id="{9F01C7CA-8E55-EA12-978C-5DA9F33792F1}"/>
              </a:ext>
            </a:extLst>
          </p:cNvPr>
          <p:cNvSpPr>
            <a:spLocks noGrp="1"/>
          </p:cNvSpPr>
          <p:nvPr>
            <p:ph type="body" sz="half" idx="2"/>
          </p:nvPr>
        </p:nvSpPr>
        <p:spPr>
          <a:xfrm>
            <a:off x="1090940" y="2697480"/>
            <a:ext cx="9221460" cy="3093420"/>
          </a:xfrm>
        </p:spPr>
        <p:txBody>
          <a:bodyPr/>
          <a:lstStyle/>
          <a:p>
            <a:r>
              <a:rPr lang="en-US" dirty="0"/>
              <a:t>Linux has a lot of terminology, I found that it was difficult to keep it in my head.</a:t>
            </a:r>
          </a:p>
          <a:p>
            <a:r>
              <a:rPr lang="en-US" dirty="0"/>
              <a:t>There were some challenges remembering commands during the quizzes.</a:t>
            </a:r>
          </a:p>
          <a:p>
            <a:r>
              <a:rPr lang="en-US" dirty="0"/>
              <a:t>Networking is a challenging topic to understand especially CIDR notation.</a:t>
            </a:r>
          </a:p>
        </p:txBody>
      </p:sp>
    </p:spTree>
    <p:extLst>
      <p:ext uri="{BB962C8B-B14F-4D97-AF65-F5344CB8AC3E}">
        <p14:creationId xmlns:p14="http://schemas.microsoft.com/office/powerpoint/2010/main" val="222988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370F-673A-8A29-55C3-B81372BDCEDA}"/>
              </a:ext>
            </a:extLst>
          </p:cNvPr>
          <p:cNvSpPr>
            <a:spLocks noGrp="1"/>
          </p:cNvSpPr>
          <p:nvPr>
            <p:ph type="title"/>
          </p:nvPr>
        </p:nvSpPr>
        <p:spPr>
          <a:xfrm>
            <a:off x="1090940" y="1097280"/>
            <a:ext cx="8865860" cy="1559740"/>
          </a:xfrm>
        </p:spPr>
        <p:txBody>
          <a:bodyPr/>
          <a:lstStyle/>
          <a:p>
            <a:r>
              <a:rPr lang="en-US" dirty="0"/>
              <a:t>Skills acquired during the course</a:t>
            </a:r>
          </a:p>
        </p:txBody>
      </p:sp>
      <p:sp>
        <p:nvSpPr>
          <p:cNvPr id="4" name="Text Placeholder 3">
            <a:extLst>
              <a:ext uri="{FF2B5EF4-FFF2-40B4-BE49-F238E27FC236}">
                <a16:creationId xmlns:a16="http://schemas.microsoft.com/office/drawing/2014/main" id="{189118BF-D6E6-6A1C-831A-DE0622792134}"/>
              </a:ext>
            </a:extLst>
          </p:cNvPr>
          <p:cNvSpPr>
            <a:spLocks noGrp="1"/>
          </p:cNvSpPr>
          <p:nvPr>
            <p:ph type="body" sz="half" idx="2"/>
          </p:nvPr>
        </p:nvSpPr>
        <p:spPr>
          <a:xfrm>
            <a:off x="1090940" y="2697480"/>
            <a:ext cx="9983460" cy="3093420"/>
          </a:xfrm>
        </p:spPr>
        <p:txBody>
          <a:bodyPr/>
          <a:lstStyle/>
          <a:p>
            <a:r>
              <a:rPr lang="en-US" dirty="0"/>
              <a:t>I learned how to install any Linux distribution for both client and server systems.</a:t>
            </a:r>
          </a:p>
          <a:p>
            <a:r>
              <a:rPr lang="en-US" dirty="0"/>
              <a:t>I learned how to troubleshoot network problem in the Linux environments.</a:t>
            </a:r>
          </a:p>
          <a:p>
            <a:r>
              <a:rPr lang="en-US" dirty="0"/>
              <a:t>I learned how to add, remove, and update new users.</a:t>
            </a:r>
          </a:p>
          <a:p>
            <a:r>
              <a:rPr lang="en-US" dirty="0"/>
              <a:t>I learned how to add, remove, and manage user groups.</a:t>
            </a:r>
          </a:p>
          <a:p>
            <a:r>
              <a:rPr lang="en-US" dirty="0"/>
              <a:t>I learned how to write shell scripts to automate common tasks.</a:t>
            </a:r>
          </a:p>
          <a:p>
            <a:r>
              <a:rPr lang="en-US" dirty="0"/>
              <a:t>I learned how work with Linux in a cloud environment.</a:t>
            </a:r>
          </a:p>
        </p:txBody>
      </p:sp>
    </p:spTree>
    <p:extLst>
      <p:ext uri="{BB962C8B-B14F-4D97-AF65-F5344CB8AC3E}">
        <p14:creationId xmlns:p14="http://schemas.microsoft.com/office/powerpoint/2010/main" val="342271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5768-178F-1F2F-844B-47F4EFA424F3}"/>
              </a:ext>
            </a:extLst>
          </p:cNvPr>
          <p:cNvSpPr>
            <a:spLocks noGrp="1"/>
          </p:cNvSpPr>
          <p:nvPr>
            <p:ph type="title"/>
          </p:nvPr>
        </p:nvSpPr>
        <p:spPr>
          <a:xfrm>
            <a:off x="1090940" y="1097280"/>
            <a:ext cx="9983460" cy="985520"/>
          </a:xfrm>
        </p:spPr>
        <p:txBody>
          <a:bodyPr/>
          <a:lstStyle/>
          <a:p>
            <a:r>
              <a:rPr lang="en-US" dirty="0"/>
              <a:t>Course Conclusion</a:t>
            </a:r>
          </a:p>
        </p:txBody>
      </p:sp>
      <p:sp>
        <p:nvSpPr>
          <p:cNvPr id="4" name="Text Placeholder 3">
            <a:extLst>
              <a:ext uri="{FF2B5EF4-FFF2-40B4-BE49-F238E27FC236}">
                <a16:creationId xmlns:a16="http://schemas.microsoft.com/office/drawing/2014/main" id="{FE5BFCF3-E92D-5AE6-B9D3-2190A8A450E2}"/>
              </a:ext>
            </a:extLst>
          </p:cNvPr>
          <p:cNvSpPr>
            <a:spLocks noGrp="1"/>
          </p:cNvSpPr>
          <p:nvPr>
            <p:ph type="body" sz="half" idx="2"/>
          </p:nvPr>
        </p:nvSpPr>
        <p:spPr>
          <a:xfrm>
            <a:off x="1090940" y="2697480"/>
            <a:ext cx="9983460" cy="3093420"/>
          </a:xfrm>
        </p:spPr>
        <p:txBody>
          <a:bodyPr/>
          <a:lstStyle/>
          <a:p>
            <a:r>
              <a:rPr lang="en-US" dirty="0"/>
              <a:t>The CEIS 106 course is a challenging, yet very rewarding course. It provides in-depth knowledge of working with an industry standard operating system, that is used in most professional places on the backend. Chances are if you are connecting to a cloud service it is running on a virtualized Linux system. We interact with Linux based systems every day without even realizing it. Linux does not have to be a scary operating system, while most versions are more technical there are many versions that can be just as friendly to new users as any other common operating system. Linux gives power back to the user, and while this is awesome you need to be careful when using a Linux system.</a:t>
            </a:r>
          </a:p>
        </p:txBody>
      </p:sp>
    </p:spTree>
    <p:extLst>
      <p:ext uri="{BB962C8B-B14F-4D97-AF65-F5344CB8AC3E}">
        <p14:creationId xmlns:p14="http://schemas.microsoft.com/office/powerpoint/2010/main" val="158948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8101" y="1886428"/>
            <a:ext cx="3846512" cy="1885472"/>
          </a:xfrm>
        </p:spPr>
        <p:txBody>
          <a:bodyPr>
            <a:noAutofit/>
          </a:bodyPr>
          <a:lstStyle/>
          <a:p>
            <a:pPr>
              <a:spcAft>
                <a:spcPts val="1200"/>
              </a:spcAft>
            </a:pPr>
            <a:r>
              <a:rPr lang="en-US" sz="4000" dirty="0">
                <a:ea typeface="Times New Roman" panose="02020603050405020304" pitchFamily="18" charset="0"/>
              </a:rPr>
              <a:t>Create directories and files</a:t>
            </a:r>
            <a:endParaRPr lang="en-US" sz="4000" kern="0" dirty="0">
              <a:ea typeface="Times New Roman" panose="02020603050405020304" pitchFamily="18" charset="0"/>
              <a:cs typeface="Times New Roman" panose="02020603050405020304" pitchFamily="18" charset="0"/>
            </a:endParaRPr>
          </a:p>
        </p:txBody>
      </p:sp>
      <p:pic>
        <p:nvPicPr>
          <p:cNvPr id="4" name="Picture Placeholder 3">
            <a:extLst>
              <a:ext uri="{FF2B5EF4-FFF2-40B4-BE49-F238E27FC236}">
                <a16:creationId xmlns:a16="http://schemas.microsoft.com/office/drawing/2014/main" id="{DAE06248-7544-0D0F-D1B9-9D9FE7846B0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133" b="9133"/>
          <a:stretch>
            <a:fillRect/>
          </a:stretch>
        </p:blipFill>
        <p:spPr>
          <a:xfrm>
            <a:off x="3884613" y="854075"/>
            <a:ext cx="7470775" cy="5084763"/>
          </a:xfrm>
        </p:spPr>
      </p:pic>
    </p:spTree>
    <p:extLst>
      <p:ext uri="{BB962C8B-B14F-4D97-AF65-F5344CB8AC3E}">
        <p14:creationId xmlns:p14="http://schemas.microsoft.com/office/powerpoint/2010/main" val="306461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61924" y="1628143"/>
            <a:ext cx="3722689" cy="2454830"/>
          </a:xfrm>
        </p:spPr>
        <p:txBody>
          <a:bodyPr>
            <a:noAutofit/>
          </a:bodyPr>
          <a:lstStyle/>
          <a:p>
            <a:pPr>
              <a:spcAft>
                <a:spcPts val="1200"/>
              </a:spcAft>
            </a:pPr>
            <a:r>
              <a:rPr lang="en-US" sz="4000" dirty="0">
                <a:ea typeface="Times New Roman" panose="02020603050405020304" pitchFamily="18" charset="0"/>
              </a:rPr>
              <a:t>Copy and remove directories and files</a:t>
            </a:r>
            <a:endParaRPr lang="en-US" sz="4000" kern="0" dirty="0">
              <a:ea typeface="Times New Roman" panose="02020603050405020304" pitchFamily="18" charset="0"/>
              <a:cs typeface="Times New Roman" panose="02020603050405020304" pitchFamily="18" charset="0"/>
            </a:endParaRPr>
          </a:p>
        </p:txBody>
      </p:sp>
      <p:pic>
        <p:nvPicPr>
          <p:cNvPr id="4" name="Picture Placeholder 3">
            <a:extLst>
              <a:ext uri="{FF2B5EF4-FFF2-40B4-BE49-F238E27FC236}">
                <a16:creationId xmlns:a16="http://schemas.microsoft.com/office/drawing/2014/main" id="{9E4635B4-9104-5BBA-9BA0-449760369B8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365" b="8365"/>
          <a:stretch>
            <a:fillRect/>
          </a:stretch>
        </p:blipFill>
        <p:spPr>
          <a:xfrm>
            <a:off x="3884613" y="854075"/>
            <a:ext cx="7470775" cy="5084763"/>
          </a:xfrm>
        </p:spPr>
      </p:pic>
    </p:spTree>
    <p:extLst>
      <p:ext uri="{BB962C8B-B14F-4D97-AF65-F5344CB8AC3E}">
        <p14:creationId xmlns:p14="http://schemas.microsoft.com/office/powerpoint/2010/main" val="2633149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6211" y="1485977"/>
            <a:ext cx="3849689" cy="1943023"/>
          </a:xfrm>
        </p:spPr>
        <p:txBody>
          <a:bodyPr>
            <a:noAutofit/>
          </a:bodyPr>
          <a:lstStyle/>
          <a:p>
            <a:pPr>
              <a:spcAft>
                <a:spcPts val="1200"/>
              </a:spcAft>
            </a:pPr>
            <a:r>
              <a:rPr lang="en-US" sz="4000" dirty="0">
                <a:ea typeface="Times New Roman" panose="02020603050405020304" pitchFamily="18" charset="0"/>
              </a:rPr>
              <a:t>Locate directories and files</a:t>
            </a:r>
            <a:endParaRPr lang="en-US" sz="4000" kern="0" dirty="0">
              <a:ea typeface="Times New Roman" panose="02020603050405020304" pitchFamily="18" charset="0"/>
              <a:cs typeface="Times New Roman" panose="02020603050405020304" pitchFamily="18" charset="0"/>
            </a:endParaRPr>
          </a:p>
        </p:txBody>
      </p:sp>
      <p:pic>
        <p:nvPicPr>
          <p:cNvPr id="4" name="Picture Placeholder 3">
            <a:extLst>
              <a:ext uri="{FF2B5EF4-FFF2-40B4-BE49-F238E27FC236}">
                <a16:creationId xmlns:a16="http://schemas.microsoft.com/office/drawing/2014/main" id="{69B07989-D1A1-C9F7-31E5-9913BBB920E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508" b="8508"/>
          <a:stretch>
            <a:fillRect/>
          </a:stretch>
        </p:blipFill>
        <p:spPr>
          <a:xfrm>
            <a:off x="3884614" y="1025771"/>
            <a:ext cx="7470775" cy="5084763"/>
          </a:xfrm>
        </p:spPr>
      </p:pic>
    </p:spTree>
    <p:extLst>
      <p:ext uri="{BB962C8B-B14F-4D97-AF65-F5344CB8AC3E}">
        <p14:creationId xmlns:p14="http://schemas.microsoft.com/office/powerpoint/2010/main" val="182321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672805" y="428918"/>
            <a:ext cx="8144414" cy="785949"/>
          </a:xfrm>
        </p:spPr>
        <p:txBody>
          <a:bodyPr>
            <a:noAutofit/>
          </a:bodyPr>
          <a:lstStyle/>
          <a:p>
            <a:r>
              <a:rPr lang="en-US" sz="4000" dirty="0"/>
              <a:t>Create a shell script</a:t>
            </a:r>
          </a:p>
        </p:txBody>
      </p:sp>
      <p:graphicFrame>
        <p:nvGraphicFramePr>
          <p:cNvPr id="11" name="Text Placeholder 6">
            <a:extLst>
              <a:ext uri="{FF2B5EF4-FFF2-40B4-BE49-F238E27FC236}">
                <a16:creationId xmlns:a16="http://schemas.microsoft.com/office/drawing/2014/main" id="{C9EF59E3-90E9-F72A-828F-33D64F11CE1F}"/>
              </a:ext>
            </a:extLst>
          </p:cNvPr>
          <p:cNvGraphicFramePr/>
          <p:nvPr/>
        </p:nvGraphicFramePr>
        <p:xfrm>
          <a:off x="1672805" y="1328469"/>
          <a:ext cx="8846389" cy="4917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05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6212" y="1544462"/>
            <a:ext cx="3976688" cy="1694448"/>
          </a:xfrm>
        </p:spPr>
        <p:txBody>
          <a:bodyPr>
            <a:normAutofit fontScale="90000"/>
          </a:bodyPr>
          <a:lstStyle/>
          <a:p>
            <a:r>
              <a:rPr lang="en-US" sz="4400" dirty="0"/>
              <a:t>Change script file permissions</a:t>
            </a:r>
          </a:p>
        </p:txBody>
      </p:sp>
      <p:pic>
        <p:nvPicPr>
          <p:cNvPr id="8" name="Picture 7">
            <a:extLst>
              <a:ext uri="{FF2B5EF4-FFF2-40B4-BE49-F238E27FC236}">
                <a16:creationId xmlns:a16="http://schemas.microsoft.com/office/drawing/2014/main" id="{540FE7EB-0F2C-C4A1-C66F-C8391648A547}"/>
              </a:ext>
            </a:extLst>
          </p:cNvPr>
          <p:cNvPicPr>
            <a:picLocks noChangeAspect="1"/>
          </p:cNvPicPr>
          <p:nvPr/>
        </p:nvPicPr>
        <p:blipFill>
          <a:blip r:embed="rId2"/>
          <a:stretch>
            <a:fillRect/>
          </a:stretch>
        </p:blipFill>
        <p:spPr>
          <a:xfrm>
            <a:off x="3991707" y="533460"/>
            <a:ext cx="7772400" cy="5791080"/>
          </a:xfrm>
          <a:prstGeom prst="rect">
            <a:avLst/>
          </a:prstGeom>
        </p:spPr>
      </p:pic>
    </p:spTree>
    <p:extLst>
      <p:ext uri="{BB962C8B-B14F-4D97-AF65-F5344CB8AC3E}">
        <p14:creationId xmlns:p14="http://schemas.microsoft.com/office/powerpoint/2010/main" val="42493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853443"/>
            <a:ext cx="3033712" cy="1885472"/>
          </a:xfrm>
        </p:spPr>
        <p:txBody>
          <a:bodyPr>
            <a:noAutofit/>
          </a:bodyPr>
          <a:lstStyle/>
          <a:p>
            <a:r>
              <a:rPr lang="en-US" sz="4000" dirty="0"/>
              <a:t>Set the PATH variable</a:t>
            </a:r>
          </a:p>
        </p:txBody>
      </p:sp>
      <p:pic>
        <p:nvPicPr>
          <p:cNvPr id="3" name="Picture 2">
            <a:extLst>
              <a:ext uri="{FF2B5EF4-FFF2-40B4-BE49-F238E27FC236}">
                <a16:creationId xmlns:a16="http://schemas.microsoft.com/office/drawing/2014/main" id="{C4629A17-0349-C58B-C478-F9C649869052}"/>
              </a:ext>
            </a:extLst>
          </p:cNvPr>
          <p:cNvPicPr>
            <a:picLocks noChangeAspect="1"/>
          </p:cNvPicPr>
          <p:nvPr/>
        </p:nvPicPr>
        <p:blipFill>
          <a:blip r:embed="rId2"/>
          <a:stretch>
            <a:fillRect/>
          </a:stretch>
        </p:blipFill>
        <p:spPr>
          <a:xfrm>
            <a:off x="3698631" y="2248280"/>
            <a:ext cx="8298270" cy="2359231"/>
          </a:xfrm>
          <a:prstGeom prst="rect">
            <a:avLst/>
          </a:prstGeom>
        </p:spPr>
      </p:pic>
    </p:spTree>
    <p:extLst>
      <p:ext uri="{BB962C8B-B14F-4D97-AF65-F5344CB8AC3E}">
        <p14:creationId xmlns:p14="http://schemas.microsoft.com/office/powerpoint/2010/main" val="229515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60226" y="1562175"/>
            <a:ext cx="3684589" cy="2454830"/>
          </a:xfrm>
        </p:spPr>
        <p:txBody>
          <a:bodyPr>
            <a:noAutofit/>
          </a:bodyPr>
          <a:lstStyle/>
          <a:p>
            <a:r>
              <a:rPr lang="en-US" sz="4000" dirty="0"/>
              <a:t>Make the PATH variable permanent</a:t>
            </a:r>
          </a:p>
        </p:txBody>
      </p:sp>
      <p:pic>
        <p:nvPicPr>
          <p:cNvPr id="3" name="Picture 2">
            <a:extLst>
              <a:ext uri="{FF2B5EF4-FFF2-40B4-BE49-F238E27FC236}">
                <a16:creationId xmlns:a16="http://schemas.microsoft.com/office/drawing/2014/main" id="{3D153B3B-7B2A-BA56-5552-C7062E7E64E7}"/>
              </a:ext>
            </a:extLst>
          </p:cNvPr>
          <p:cNvPicPr>
            <a:picLocks noChangeAspect="1"/>
          </p:cNvPicPr>
          <p:nvPr/>
        </p:nvPicPr>
        <p:blipFill>
          <a:blip r:embed="rId2"/>
          <a:stretch>
            <a:fillRect/>
          </a:stretch>
        </p:blipFill>
        <p:spPr>
          <a:xfrm>
            <a:off x="3944815" y="495108"/>
            <a:ext cx="7772400" cy="6002704"/>
          </a:xfrm>
          <a:prstGeom prst="rect">
            <a:avLst/>
          </a:prstGeom>
        </p:spPr>
      </p:pic>
    </p:spTree>
    <p:extLst>
      <p:ext uri="{BB962C8B-B14F-4D97-AF65-F5344CB8AC3E}">
        <p14:creationId xmlns:p14="http://schemas.microsoft.com/office/powerpoint/2010/main" val="3506682336"/>
      </p:ext>
    </p:extLst>
  </p:cSld>
  <p:clrMapOvr>
    <a:masterClrMapping/>
  </p:clrMapOvr>
</p:sld>
</file>

<file path=ppt/theme/theme1.xml><?xml version="1.0" encoding="utf-8"?>
<a:theme xmlns:a="http://schemas.openxmlformats.org/drawingml/2006/main" name="Bjorn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TotalTime>
  <Words>934</Words>
  <Application>Microsoft Macintosh PowerPoint</Application>
  <PresentationFormat>Widescreen</PresentationFormat>
  <Paragraphs>84</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Neue Haas Grotesk Text Pro</vt:lpstr>
      <vt:lpstr>BjornVTI</vt:lpstr>
      <vt:lpstr>Operating Systems</vt:lpstr>
      <vt:lpstr>Navigate the Linux filesystem tree</vt:lpstr>
      <vt:lpstr>Create directories and files</vt:lpstr>
      <vt:lpstr>Copy and remove directories and files</vt:lpstr>
      <vt:lpstr>Locate directories and files</vt:lpstr>
      <vt:lpstr>Create a shell script</vt:lpstr>
      <vt:lpstr>Change script file permissions</vt:lpstr>
      <vt:lpstr>Set the PATH variable</vt:lpstr>
      <vt:lpstr>Make the PATH variable permanent</vt:lpstr>
      <vt:lpstr>Add users and groups in CLI</vt:lpstr>
      <vt:lpstr>Test user and group settings</vt:lpstr>
      <vt:lpstr>Add users in GUI</vt:lpstr>
      <vt:lpstr>Remove users and groups</vt:lpstr>
      <vt:lpstr>Discover host IP configurations</vt:lpstr>
      <vt:lpstr>Manage network interfaces</vt:lpstr>
      <vt:lpstr>Use network utilities</vt:lpstr>
      <vt:lpstr>Monitor Linux processes</vt:lpstr>
      <vt:lpstr>Monitor user activities</vt:lpstr>
      <vt:lpstr>Monitor network bandwidth usage</vt:lpstr>
      <vt:lpstr>Challenges DURING THE PROJECT</vt:lpstr>
      <vt:lpstr>Skills acquired during the course</vt:lpstr>
      <vt:lpstr>Course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dc:title>
  <dc:creator>Johnathan Shoff</dc:creator>
  <cp:lastModifiedBy>Johnathan Shoff</cp:lastModifiedBy>
  <cp:revision>1</cp:revision>
  <dcterms:created xsi:type="dcterms:W3CDTF">2022-10-23T04:35:04Z</dcterms:created>
  <dcterms:modified xsi:type="dcterms:W3CDTF">2022-10-23T05:11:54Z</dcterms:modified>
</cp:coreProperties>
</file>